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8" r:id="rId2"/>
    <p:sldId id="266" r:id="rId3"/>
    <p:sldId id="262" r:id="rId4"/>
    <p:sldId id="265" r:id="rId5"/>
    <p:sldId id="271" r:id="rId6"/>
    <p:sldId id="269" r:id="rId7"/>
    <p:sldId id="267" r:id="rId8"/>
    <p:sldId id="274" r:id="rId9"/>
    <p:sldId id="264" r:id="rId10"/>
    <p:sldId id="263" r:id="rId11"/>
    <p:sldId id="259" r:id="rId12"/>
    <p:sldId id="268" r:id="rId13"/>
    <p:sldId id="270" r:id="rId14"/>
    <p:sldId id="260" r:id="rId15"/>
    <p:sldId id="272" r:id="rId16"/>
    <p:sldId id="273" r:id="rId17"/>
    <p:sldId id="275" r:id="rId18"/>
    <p:sldId id="277" r:id="rId19"/>
    <p:sldId id="278" r:id="rId20"/>
    <p:sldId id="283" r:id="rId21"/>
    <p:sldId id="284" r:id="rId22"/>
    <p:sldId id="276" r:id="rId23"/>
    <p:sldId id="279" r:id="rId24"/>
    <p:sldId id="285" r:id="rId25"/>
    <p:sldId id="280" r:id="rId26"/>
    <p:sldId id="281" r:id="rId27"/>
    <p:sldId id="282" r:id="rId28"/>
    <p:sldId id="289" r:id="rId29"/>
    <p:sldId id="287" r:id="rId30"/>
    <p:sldId id="286" r:id="rId31"/>
    <p:sldId id="288" r:id="rId32"/>
    <p:sldId id="291" r:id="rId33"/>
    <p:sldId id="290" r:id="rId34"/>
    <p:sldId id="292" r:id="rId35"/>
    <p:sldId id="293" r:id="rId36"/>
    <p:sldId id="294" r:id="rId37"/>
    <p:sldId id="296" r:id="rId38"/>
    <p:sldId id="298" r:id="rId39"/>
    <p:sldId id="297" r:id="rId40"/>
    <p:sldId id="299" r:id="rId41"/>
    <p:sldId id="300" r:id="rId42"/>
    <p:sldId id="304" r:id="rId43"/>
    <p:sldId id="302" r:id="rId44"/>
    <p:sldId id="301" r:id="rId45"/>
    <p:sldId id="303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C3C5E4-A061-4C79-8BE3-04BB79D9E952}" v="3" dt="2025-06-13T13:01:50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79505" autoAdjust="0"/>
  </p:normalViewPr>
  <p:slideViewPr>
    <p:cSldViewPr snapToGrid="0">
      <p:cViewPr varScale="1">
        <p:scale>
          <a:sx n="62" d="100"/>
          <a:sy n="62" d="100"/>
        </p:scale>
        <p:origin x="12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enelle" userId="f5bd9662e5605109" providerId="LiveId" clId="{EEC3C5E4-A061-4C79-8BE3-04BB79D9E952}"/>
    <pc:docChg chg="undo redo custSel addSld delSld modSld sldOrd">
      <pc:chgData name="Simon Penelle" userId="f5bd9662e5605109" providerId="LiveId" clId="{EEC3C5E4-A061-4C79-8BE3-04BB79D9E952}" dt="2025-06-13T13:01:59.737" v="6533" actId="20577"/>
      <pc:docMkLst>
        <pc:docMk/>
      </pc:docMkLst>
      <pc:sldChg chg="new del ord">
        <pc:chgData name="Simon Penelle" userId="f5bd9662e5605109" providerId="LiveId" clId="{EEC3C5E4-A061-4C79-8BE3-04BB79D9E952}" dt="2025-05-15T12:36:07.346" v="4" actId="2696"/>
        <pc:sldMkLst>
          <pc:docMk/>
          <pc:sldMk cId="22544655" sldId="256"/>
        </pc:sldMkLst>
      </pc:sldChg>
      <pc:sldChg chg="modSp add mod">
        <pc:chgData name="Simon Penelle" userId="f5bd9662e5605109" providerId="LiveId" clId="{EEC3C5E4-A061-4C79-8BE3-04BB79D9E952}" dt="2025-06-04T11:37:37.896" v="5325" actId="20577"/>
        <pc:sldMkLst>
          <pc:docMk/>
          <pc:sldMk cId="1103991838" sldId="258"/>
        </pc:sldMkLst>
        <pc:spChg chg="mod">
          <ac:chgData name="Simon Penelle" userId="f5bd9662e5605109" providerId="LiveId" clId="{EEC3C5E4-A061-4C79-8BE3-04BB79D9E952}" dt="2025-06-04T11:37:37.896" v="5325" actId="20577"/>
          <ac:spMkLst>
            <pc:docMk/>
            <pc:sldMk cId="1103991838" sldId="258"/>
            <ac:spMk id="2" creationId="{88B83F91-A259-10D7-7F6F-C61996D82080}"/>
          </ac:spMkLst>
        </pc:spChg>
        <pc:spChg chg="mod">
          <ac:chgData name="Simon Penelle" userId="f5bd9662e5605109" providerId="LiveId" clId="{EEC3C5E4-A061-4C79-8BE3-04BB79D9E952}" dt="2025-05-16T11:21:31.513" v="1338" actId="20577"/>
          <ac:spMkLst>
            <pc:docMk/>
            <pc:sldMk cId="1103991838" sldId="258"/>
            <ac:spMk id="3" creationId="{27489A55-1645-4BE1-1C16-AA30B373070A}"/>
          </ac:spMkLst>
        </pc:spChg>
      </pc:sldChg>
      <pc:sldChg chg="addSp modSp new mod ord">
        <pc:chgData name="Simon Penelle" userId="f5bd9662e5605109" providerId="LiveId" clId="{EEC3C5E4-A061-4C79-8BE3-04BB79D9E952}" dt="2025-05-16T11:21:10.892" v="1337" actId="20577"/>
        <pc:sldMkLst>
          <pc:docMk/>
          <pc:sldMk cId="17464614" sldId="259"/>
        </pc:sldMkLst>
        <pc:spChg chg="mod">
          <ac:chgData name="Simon Penelle" userId="f5bd9662e5605109" providerId="LiveId" clId="{EEC3C5E4-A061-4C79-8BE3-04BB79D9E952}" dt="2025-05-16T08:44:22.831" v="1026"/>
          <ac:spMkLst>
            <pc:docMk/>
            <pc:sldMk cId="17464614" sldId="259"/>
            <ac:spMk id="2" creationId="{5EB233A0-6300-D1A4-E56B-B0E8FC37FA80}"/>
          </ac:spMkLst>
        </pc:spChg>
        <pc:spChg chg="mod">
          <ac:chgData name="Simon Penelle" userId="f5bd9662e5605109" providerId="LiveId" clId="{EEC3C5E4-A061-4C79-8BE3-04BB79D9E952}" dt="2025-05-16T11:21:10.892" v="1337" actId="20577"/>
          <ac:spMkLst>
            <pc:docMk/>
            <pc:sldMk cId="17464614" sldId="259"/>
            <ac:spMk id="3" creationId="{CCD2661D-6809-869E-A53C-E207CE1D74F7}"/>
          </ac:spMkLst>
        </pc:spChg>
        <pc:picChg chg="add mod">
          <ac:chgData name="Simon Penelle" userId="f5bd9662e5605109" providerId="LiveId" clId="{EEC3C5E4-A061-4C79-8BE3-04BB79D9E952}" dt="2025-05-16T08:50:41.696" v="1128" actId="1076"/>
          <ac:picMkLst>
            <pc:docMk/>
            <pc:sldMk cId="17464614" sldId="259"/>
            <ac:picMk id="5" creationId="{7992F8DC-EF58-D05B-F42B-D62C10C253DD}"/>
          </ac:picMkLst>
        </pc:picChg>
      </pc:sldChg>
      <pc:sldChg chg="addSp delSp modSp new mod ord setBg">
        <pc:chgData name="Simon Penelle" userId="f5bd9662e5605109" providerId="LiveId" clId="{EEC3C5E4-A061-4C79-8BE3-04BB79D9E952}" dt="2025-06-04T11:39:36.116" v="5334" actId="1076"/>
        <pc:sldMkLst>
          <pc:docMk/>
          <pc:sldMk cId="2825214307" sldId="260"/>
        </pc:sldMkLst>
        <pc:spChg chg="mod">
          <ac:chgData name="Simon Penelle" userId="f5bd9662e5605109" providerId="LiveId" clId="{EEC3C5E4-A061-4C79-8BE3-04BB79D9E952}" dt="2025-05-16T14:08:10.202" v="1908" actId="1076"/>
          <ac:spMkLst>
            <pc:docMk/>
            <pc:sldMk cId="2825214307" sldId="260"/>
            <ac:spMk id="2" creationId="{FABC8FD5-EE95-E1CC-488C-FC83CA488F4A}"/>
          </ac:spMkLst>
        </pc:spChg>
        <pc:spChg chg="add">
          <ac:chgData name="Simon Penelle" userId="f5bd9662e5605109" providerId="LiveId" clId="{EEC3C5E4-A061-4C79-8BE3-04BB79D9E952}" dt="2025-05-16T13:36:30.466" v="1874" actId="26606"/>
          <ac:spMkLst>
            <pc:docMk/>
            <pc:sldMk cId="2825214307" sldId="260"/>
            <ac:spMk id="14" creationId="{99ED5833-B85B-4103-8A3B-CAB0308E6C15}"/>
          </ac:spMkLst>
        </pc:spChg>
        <pc:picChg chg="add mod">
          <ac:chgData name="Simon Penelle" userId="f5bd9662e5605109" providerId="LiveId" clId="{EEC3C5E4-A061-4C79-8BE3-04BB79D9E952}" dt="2025-06-04T11:39:30.274" v="5332" actId="14100"/>
          <ac:picMkLst>
            <pc:docMk/>
            <pc:sldMk cId="2825214307" sldId="260"/>
            <ac:picMk id="9" creationId="{EC2C44E8-F065-AC5B-C043-E96E7F648DE8}"/>
          </ac:picMkLst>
        </pc:picChg>
        <pc:picChg chg="add mod">
          <ac:chgData name="Simon Penelle" userId="f5bd9662e5605109" providerId="LiveId" clId="{EEC3C5E4-A061-4C79-8BE3-04BB79D9E952}" dt="2025-06-04T11:39:36.116" v="5334" actId="1076"/>
          <ac:picMkLst>
            <pc:docMk/>
            <pc:sldMk cId="2825214307" sldId="260"/>
            <ac:picMk id="13" creationId="{CDFF4130-2879-8F59-D430-6A926D2FB258}"/>
          </ac:picMkLst>
        </pc:picChg>
      </pc:sldChg>
      <pc:sldChg chg="modSp new del mod">
        <pc:chgData name="Simon Penelle" userId="f5bd9662e5605109" providerId="LiveId" clId="{EEC3C5E4-A061-4C79-8BE3-04BB79D9E952}" dt="2025-05-23T09:16:28.986" v="2311" actId="47"/>
        <pc:sldMkLst>
          <pc:docMk/>
          <pc:sldMk cId="1418352277" sldId="261"/>
        </pc:sldMkLst>
      </pc:sldChg>
      <pc:sldChg chg="addSp delSp modSp new mod setBg">
        <pc:chgData name="Simon Penelle" userId="f5bd9662e5605109" providerId="LiveId" clId="{EEC3C5E4-A061-4C79-8BE3-04BB79D9E952}" dt="2025-05-16T09:41:14.296" v="1335" actId="1076"/>
        <pc:sldMkLst>
          <pc:docMk/>
          <pc:sldMk cId="2481084081" sldId="262"/>
        </pc:sldMkLst>
        <pc:spChg chg="mod">
          <ac:chgData name="Simon Penelle" userId="f5bd9662e5605109" providerId="LiveId" clId="{EEC3C5E4-A061-4C79-8BE3-04BB79D9E952}" dt="2025-05-16T09:41:07.870" v="1333" actId="26606"/>
          <ac:spMkLst>
            <pc:docMk/>
            <pc:sldMk cId="2481084081" sldId="262"/>
            <ac:spMk id="2" creationId="{9F53B39E-1BD3-7ED4-29A8-2DC6CECDE7DD}"/>
          </ac:spMkLst>
        </pc:spChg>
        <pc:spChg chg="add">
          <ac:chgData name="Simon Penelle" userId="f5bd9662e5605109" providerId="LiveId" clId="{EEC3C5E4-A061-4C79-8BE3-04BB79D9E952}" dt="2025-05-16T09:41:07.870" v="1333" actId="26606"/>
          <ac:spMkLst>
            <pc:docMk/>
            <pc:sldMk cId="2481084081" sldId="262"/>
            <ac:spMk id="10" creationId="{022BDE4A-8A20-4A69-9C5A-581C82036A4D}"/>
          </ac:spMkLst>
        </pc:spChg>
        <pc:picChg chg="add mod">
          <ac:chgData name="Simon Penelle" userId="f5bd9662e5605109" providerId="LiveId" clId="{EEC3C5E4-A061-4C79-8BE3-04BB79D9E952}" dt="2025-05-16T09:41:14.296" v="1335" actId="1076"/>
          <ac:picMkLst>
            <pc:docMk/>
            <pc:sldMk cId="2481084081" sldId="262"/>
            <ac:picMk id="4" creationId="{B8D59E75-43D4-961A-4FD4-6047BF61B512}"/>
          </ac:picMkLst>
        </pc:picChg>
        <pc:picChg chg="add mod ord">
          <ac:chgData name="Simon Penelle" userId="f5bd9662e5605109" providerId="LiveId" clId="{EEC3C5E4-A061-4C79-8BE3-04BB79D9E952}" dt="2025-05-16T09:41:11.773" v="1334" actId="14100"/>
          <ac:picMkLst>
            <pc:docMk/>
            <pc:sldMk cId="2481084081" sldId="262"/>
            <ac:picMk id="5" creationId="{0E10FE80-BD9C-258A-D5DE-EBBBE114B9FC}"/>
          </ac:picMkLst>
        </pc:picChg>
      </pc:sldChg>
      <pc:sldChg chg="addSp modSp new mod ord">
        <pc:chgData name="Simon Penelle" userId="f5bd9662e5605109" providerId="LiveId" clId="{EEC3C5E4-A061-4C79-8BE3-04BB79D9E952}" dt="2025-05-16T12:39:37.744" v="1428" actId="1076"/>
        <pc:sldMkLst>
          <pc:docMk/>
          <pc:sldMk cId="1578732295" sldId="263"/>
        </pc:sldMkLst>
        <pc:spChg chg="mod">
          <ac:chgData name="Simon Penelle" userId="f5bd9662e5605109" providerId="LiveId" clId="{EEC3C5E4-A061-4C79-8BE3-04BB79D9E952}" dt="2025-05-16T08:47:24.214" v="1061" actId="20577"/>
          <ac:spMkLst>
            <pc:docMk/>
            <pc:sldMk cId="1578732295" sldId="263"/>
            <ac:spMk id="2" creationId="{896A4695-8C33-CEEC-922F-85763962EDCA}"/>
          </ac:spMkLst>
        </pc:spChg>
        <pc:spChg chg="mod">
          <ac:chgData name="Simon Penelle" userId="f5bd9662e5605109" providerId="LiveId" clId="{EEC3C5E4-A061-4C79-8BE3-04BB79D9E952}" dt="2025-05-16T12:39:30.864" v="1425" actId="255"/>
          <ac:spMkLst>
            <pc:docMk/>
            <pc:sldMk cId="1578732295" sldId="263"/>
            <ac:spMk id="3" creationId="{DF2C7EC5-F846-EC48-B6EB-C8FD16257CB6}"/>
          </ac:spMkLst>
        </pc:spChg>
        <pc:picChg chg="add mod">
          <ac:chgData name="Simon Penelle" userId="f5bd9662e5605109" providerId="LiveId" clId="{EEC3C5E4-A061-4C79-8BE3-04BB79D9E952}" dt="2025-05-16T12:39:37.744" v="1428" actId="1076"/>
          <ac:picMkLst>
            <pc:docMk/>
            <pc:sldMk cId="1578732295" sldId="263"/>
            <ac:picMk id="5" creationId="{3A4290F8-3E88-6EE3-BCEA-7CEB3DB99C2A}"/>
          </ac:picMkLst>
        </pc:picChg>
      </pc:sldChg>
      <pc:sldChg chg="addSp modSp new mod">
        <pc:chgData name="Simon Penelle" userId="f5bd9662e5605109" providerId="LiveId" clId="{EEC3C5E4-A061-4C79-8BE3-04BB79D9E952}" dt="2025-05-19T08:15:03.784" v="2262" actId="20577"/>
        <pc:sldMkLst>
          <pc:docMk/>
          <pc:sldMk cId="156538085" sldId="264"/>
        </pc:sldMkLst>
        <pc:spChg chg="mod">
          <ac:chgData name="Simon Penelle" userId="f5bd9662e5605109" providerId="LiveId" clId="{EEC3C5E4-A061-4C79-8BE3-04BB79D9E952}" dt="2025-05-16T08:33:07.649" v="854" actId="1076"/>
          <ac:spMkLst>
            <pc:docMk/>
            <pc:sldMk cId="156538085" sldId="264"/>
            <ac:spMk id="2" creationId="{0B73887C-F4D9-CA48-38B7-19C0C6282615}"/>
          </ac:spMkLst>
        </pc:spChg>
        <pc:spChg chg="mod">
          <ac:chgData name="Simon Penelle" userId="f5bd9662e5605109" providerId="LiveId" clId="{EEC3C5E4-A061-4C79-8BE3-04BB79D9E952}" dt="2025-05-19T08:15:03.784" v="2262" actId="20577"/>
          <ac:spMkLst>
            <pc:docMk/>
            <pc:sldMk cId="156538085" sldId="264"/>
            <ac:spMk id="3" creationId="{BC0E7861-3898-84E6-20AC-AA23BD82051D}"/>
          </ac:spMkLst>
        </pc:spChg>
        <pc:picChg chg="add mod">
          <ac:chgData name="Simon Penelle" userId="f5bd9662e5605109" providerId="LiveId" clId="{EEC3C5E4-A061-4C79-8BE3-04BB79D9E952}" dt="2025-05-16T12:57:30.124" v="1547" actId="14100"/>
          <ac:picMkLst>
            <pc:docMk/>
            <pc:sldMk cId="156538085" sldId="264"/>
            <ac:picMk id="5" creationId="{5AE60648-1F74-DB25-8ED0-6ED405A4A31D}"/>
          </ac:picMkLst>
        </pc:picChg>
        <pc:picChg chg="add mod">
          <ac:chgData name="Simon Penelle" userId="f5bd9662e5605109" providerId="LiveId" clId="{EEC3C5E4-A061-4C79-8BE3-04BB79D9E952}" dt="2025-05-16T12:55:51.040" v="1431" actId="1076"/>
          <ac:picMkLst>
            <pc:docMk/>
            <pc:sldMk cId="156538085" sldId="264"/>
            <ac:picMk id="8" creationId="{B3C0D99B-816B-85A9-CDA8-3EE0B98AB33B}"/>
          </ac:picMkLst>
        </pc:picChg>
      </pc:sldChg>
      <pc:sldChg chg="addSp delSp modSp new mod ord">
        <pc:chgData name="Simon Penelle" userId="f5bd9662e5605109" providerId="LiveId" clId="{EEC3C5E4-A061-4C79-8BE3-04BB79D9E952}" dt="2025-05-16T09:22:15.962" v="1296" actId="20577"/>
        <pc:sldMkLst>
          <pc:docMk/>
          <pc:sldMk cId="3728565030" sldId="265"/>
        </pc:sldMkLst>
        <pc:spChg chg="mod">
          <ac:chgData name="Simon Penelle" userId="f5bd9662e5605109" providerId="LiveId" clId="{EEC3C5E4-A061-4C79-8BE3-04BB79D9E952}" dt="2025-05-16T08:09:16.313" v="331" actId="1076"/>
          <ac:spMkLst>
            <pc:docMk/>
            <pc:sldMk cId="3728565030" sldId="265"/>
            <ac:spMk id="2" creationId="{5E0E13E1-FE3C-C555-6ACF-BC422978EB95}"/>
          </ac:spMkLst>
        </pc:spChg>
        <pc:spChg chg="mod">
          <ac:chgData name="Simon Penelle" userId="f5bd9662e5605109" providerId="LiveId" clId="{EEC3C5E4-A061-4C79-8BE3-04BB79D9E952}" dt="2025-05-16T09:22:15.962" v="1296" actId="20577"/>
          <ac:spMkLst>
            <pc:docMk/>
            <pc:sldMk cId="3728565030" sldId="265"/>
            <ac:spMk id="3" creationId="{F4FC69CC-2334-A5E0-7A18-C5F13746CF14}"/>
          </ac:spMkLst>
        </pc:spChg>
        <pc:picChg chg="add mod">
          <ac:chgData name="Simon Penelle" userId="f5bd9662e5605109" providerId="LiveId" clId="{EEC3C5E4-A061-4C79-8BE3-04BB79D9E952}" dt="2025-05-16T08:10:24.300" v="334" actId="14100"/>
          <ac:picMkLst>
            <pc:docMk/>
            <pc:sldMk cId="3728565030" sldId="265"/>
            <ac:picMk id="5" creationId="{E2894981-F11C-A1BC-C5FE-BCDBB7881F78}"/>
          </ac:picMkLst>
        </pc:picChg>
      </pc:sldChg>
      <pc:sldChg chg="addSp delSp modSp new mod ord">
        <pc:chgData name="Simon Penelle" userId="f5bd9662e5605109" providerId="LiveId" clId="{EEC3C5E4-A061-4C79-8BE3-04BB79D9E952}" dt="2025-05-19T08:08:50.835" v="2199" actId="6549"/>
        <pc:sldMkLst>
          <pc:docMk/>
          <pc:sldMk cId="1414946504" sldId="266"/>
        </pc:sldMkLst>
        <pc:spChg chg="mod">
          <ac:chgData name="Simon Penelle" userId="f5bd9662e5605109" providerId="LiveId" clId="{EEC3C5E4-A061-4C79-8BE3-04BB79D9E952}" dt="2025-05-16T08:15:31.347" v="574" actId="20577"/>
          <ac:spMkLst>
            <pc:docMk/>
            <pc:sldMk cId="1414946504" sldId="266"/>
            <ac:spMk id="2" creationId="{53A57736-1003-8B06-F6B9-0C96C738C844}"/>
          </ac:spMkLst>
        </pc:spChg>
        <pc:spChg chg="mod">
          <ac:chgData name="Simon Penelle" userId="f5bd9662e5605109" providerId="LiveId" clId="{EEC3C5E4-A061-4C79-8BE3-04BB79D9E952}" dt="2025-05-19T08:08:50.835" v="2199" actId="6549"/>
          <ac:spMkLst>
            <pc:docMk/>
            <pc:sldMk cId="1414946504" sldId="266"/>
            <ac:spMk id="3" creationId="{18F52876-D0F7-EE5D-A7CD-01F70C9951FE}"/>
          </ac:spMkLst>
        </pc:spChg>
        <pc:spChg chg="add mod">
          <ac:chgData name="Simon Penelle" userId="f5bd9662e5605109" providerId="LiveId" clId="{EEC3C5E4-A061-4C79-8BE3-04BB79D9E952}" dt="2025-05-16T08:25:42.726" v="787" actId="115"/>
          <ac:spMkLst>
            <pc:docMk/>
            <pc:sldMk cId="1414946504" sldId="266"/>
            <ac:spMk id="6" creationId="{872E0164-6B62-5E3C-EB35-29BBE51C8F43}"/>
          </ac:spMkLst>
        </pc:spChg>
        <pc:picChg chg="add mod">
          <ac:chgData name="Simon Penelle" userId="f5bd9662e5605109" providerId="LiveId" clId="{EEC3C5E4-A061-4C79-8BE3-04BB79D9E952}" dt="2025-05-16T13:00:55.397" v="1571" actId="1076"/>
          <ac:picMkLst>
            <pc:docMk/>
            <pc:sldMk cId="1414946504" sldId="266"/>
            <ac:picMk id="5" creationId="{6C5AB135-7A0C-7239-065E-3A739B785855}"/>
          </ac:picMkLst>
        </pc:picChg>
      </pc:sldChg>
      <pc:sldChg chg="addSp delSp modSp new mod">
        <pc:chgData name="Simon Penelle" userId="f5bd9662e5605109" providerId="LiveId" clId="{EEC3C5E4-A061-4C79-8BE3-04BB79D9E952}" dt="2025-05-16T09:02:21.175" v="1139" actId="14100"/>
        <pc:sldMkLst>
          <pc:docMk/>
          <pc:sldMk cId="2492684722" sldId="267"/>
        </pc:sldMkLst>
        <pc:spChg chg="mod">
          <ac:chgData name="Simon Penelle" userId="f5bd9662e5605109" providerId="LiveId" clId="{EEC3C5E4-A061-4C79-8BE3-04BB79D9E952}" dt="2025-05-16T09:02:15.781" v="1137"/>
          <ac:spMkLst>
            <pc:docMk/>
            <pc:sldMk cId="2492684722" sldId="267"/>
            <ac:spMk id="2" creationId="{E1AFB7F9-A406-43FA-BDC7-F28A1851A10F}"/>
          </ac:spMkLst>
        </pc:spChg>
        <pc:picChg chg="add mod">
          <ac:chgData name="Simon Penelle" userId="f5bd9662e5605109" providerId="LiveId" clId="{EEC3C5E4-A061-4C79-8BE3-04BB79D9E952}" dt="2025-05-16T09:02:21.175" v="1139" actId="14100"/>
          <ac:picMkLst>
            <pc:docMk/>
            <pc:sldMk cId="2492684722" sldId="267"/>
            <ac:picMk id="7" creationId="{3713C289-E9BC-D9BC-D1E5-5C48669222BA}"/>
          </ac:picMkLst>
        </pc:picChg>
      </pc:sldChg>
      <pc:sldChg chg="modSp new mod">
        <pc:chgData name="Simon Penelle" userId="f5bd9662e5605109" providerId="LiveId" clId="{EEC3C5E4-A061-4C79-8BE3-04BB79D9E952}" dt="2025-05-16T09:25:13.781" v="1329" actId="20577"/>
        <pc:sldMkLst>
          <pc:docMk/>
          <pc:sldMk cId="318818020" sldId="268"/>
        </pc:sldMkLst>
        <pc:spChg chg="mod">
          <ac:chgData name="Simon Penelle" userId="f5bd9662e5605109" providerId="LiveId" clId="{EEC3C5E4-A061-4C79-8BE3-04BB79D9E952}" dt="2025-05-16T09:05:06.390" v="1150" actId="20577"/>
          <ac:spMkLst>
            <pc:docMk/>
            <pc:sldMk cId="318818020" sldId="268"/>
            <ac:spMk id="2" creationId="{517FB3DF-5AD5-51CC-A363-9DC0B9492488}"/>
          </ac:spMkLst>
        </pc:spChg>
        <pc:spChg chg="mod">
          <ac:chgData name="Simon Penelle" userId="f5bd9662e5605109" providerId="LiveId" clId="{EEC3C5E4-A061-4C79-8BE3-04BB79D9E952}" dt="2025-05-16T09:25:13.781" v="1329" actId="20577"/>
          <ac:spMkLst>
            <pc:docMk/>
            <pc:sldMk cId="318818020" sldId="268"/>
            <ac:spMk id="3" creationId="{558B15E9-80E9-46A5-17ED-DB569D03CAD1}"/>
          </ac:spMkLst>
        </pc:spChg>
      </pc:sldChg>
      <pc:sldChg chg="addSp delSp modSp new mod">
        <pc:chgData name="Simon Penelle" userId="f5bd9662e5605109" providerId="LiveId" clId="{EEC3C5E4-A061-4C79-8BE3-04BB79D9E952}" dt="2025-05-16T09:08:32.132" v="1217" actId="1076"/>
        <pc:sldMkLst>
          <pc:docMk/>
          <pc:sldMk cId="576412109" sldId="269"/>
        </pc:sldMkLst>
        <pc:spChg chg="mod">
          <ac:chgData name="Simon Penelle" userId="f5bd9662e5605109" providerId="LiveId" clId="{EEC3C5E4-A061-4C79-8BE3-04BB79D9E952}" dt="2025-05-16T09:08:08.667" v="1210"/>
          <ac:spMkLst>
            <pc:docMk/>
            <pc:sldMk cId="576412109" sldId="269"/>
            <ac:spMk id="2" creationId="{6DC260DB-F097-A178-1CCC-15689AE63EEE}"/>
          </ac:spMkLst>
        </pc:spChg>
        <pc:picChg chg="add mod ord">
          <ac:chgData name="Simon Penelle" userId="f5bd9662e5605109" providerId="LiveId" clId="{EEC3C5E4-A061-4C79-8BE3-04BB79D9E952}" dt="2025-05-16T09:08:32.132" v="1217" actId="1076"/>
          <ac:picMkLst>
            <pc:docMk/>
            <pc:sldMk cId="576412109" sldId="269"/>
            <ac:picMk id="5" creationId="{7A8BBD20-CE6D-DD1B-169D-9E09756C8CF8}"/>
          </ac:picMkLst>
        </pc:picChg>
      </pc:sldChg>
      <pc:sldChg chg="addSp delSp modSp new mod ord setBg">
        <pc:chgData name="Simon Penelle" userId="f5bd9662e5605109" providerId="LiveId" clId="{EEC3C5E4-A061-4C79-8BE3-04BB79D9E952}" dt="2025-06-04T11:39:21.160" v="5329"/>
        <pc:sldMkLst>
          <pc:docMk/>
          <pc:sldMk cId="1795293587" sldId="270"/>
        </pc:sldMkLst>
        <pc:spChg chg="mod">
          <ac:chgData name="Simon Penelle" userId="f5bd9662e5605109" providerId="LiveId" clId="{EEC3C5E4-A061-4C79-8BE3-04BB79D9E952}" dt="2025-05-16T13:59:56.019" v="1889" actId="1076"/>
          <ac:spMkLst>
            <pc:docMk/>
            <pc:sldMk cId="1795293587" sldId="270"/>
            <ac:spMk id="2" creationId="{7E44E5D9-88C4-D4B0-41B6-161F722C5E4D}"/>
          </ac:spMkLst>
        </pc:spChg>
        <pc:spChg chg="add">
          <ac:chgData name="Simon Penelle" userId="f5bd9662e5605109" providerId="LiveId" clId="{EEC3C5E4-A061-4C79-8BE3-04BB79D9E952}" dt="2025-05-16T13:04:05.582" v="1693" actId="26606"/>
          <ac:spMkLst>
            <pc:docMk/>
            <pc:sldMk cId="1795293587" sldId="270"/>
            <ac:spMk id="11" creationId="{99ED5833-B85B-4103-8A3B-CAB0308E6C15}"/>
          </ac:spMkLst>
        </pc:spChg>
        <pc:picChg chg="add mod">
          <ac:chgData name="Simon Penelle" userId="f5bd9662e5605109" providerId="LiveId" clId="{EEC3C5E4-A061-4C79-8BE3-04BB79D9E952}" dt="2025-06-04T11:39:21.160" v="5329"/>
          <ac:picMkLst>
            <pc:docMk/>
            <pc:sldMk cId="1795293587" sldId="270"/>
            <ac:picMk id="3" creationId="{D3FDB512-9A9A-DB58-7368-F24130883DA5}"/>
          </ac:picMkLst>
        </pc:picChg>
        <pc:picChg chg="add mod">
          <ac:chgData name="Simon Penelle" userId="f5bd9662e5605109" providerId="LiveId" clId="{EEC3C5E4-A061-4C79-8BE3-04BB79D9E952}" dt="2025-06-04T11:39:12.459" v="5327" actId="14100"/>
          <ac:picMkLst>
            <pc:docMk/>
            <pc:sldMk cId="1795293587" sldId="270"/>
            <ac:picMk id="8" creationId="{0538607C-B436-CA24-DA2B-59DFE10BBC5C}"/>
          </ac:picMkLst>
        </pc:picChg>
      </pc:sldChg>
      <pc:sldChg chg="addSp modSp new mod setBg">
        <pc:chgData name="Simon Penelle" userId="f5bd9662e5605109" providerId="LiveId" clId="{EEC3C5E4-A061-4C79-8BE3-04BB79D9E952}" dt="2025-05-16T13:24:14.345" v="1867" actId="26606"/>
        <pc:sldMkLst>
          <pc:docMk/>
          <pc:sldMk cId="4010169443" sldId="271"/>
        </pc:sldMkLst>
        <pc:spChg chg="mod">
          <ac:chgData name="Simon Penelle" userId="f5bd9662e5605109" providerId="LiveId" clId="{EEC3C5E4-A061-4C79-8BE3-04BB79D9E952}" dt="2025-05-16T13:24:14.345" v="1867" actId="26606"/>
          <ac:spMkLst>
            <pc:docMk/>
            <pc:sldMk cId="4010169443" sldId="271"/>
            <ac:spMk id="2" creationId="{85FDDFFC-249A-B648-0A43-B4B6CBD8EFB8}"/>
          </ac:spMkLst>
        </pc:spChg>
        <pc:spChg chg="mod">
          <ac:chgData name="Simon Penelle" userId="f5bd9662e5605109" providerId="LiveId" clId="{EEC3C5E4-A061-4C79-8BE3-04BB79D9E952}" dt="2025-05-16T13:24:14.345" v="1867" actId="26606"/>
          <ac:spMkLst>
            <pc:docMk/>
            <pc:sldMk cId="4010169443" sldId="271"/>
            <ac:spMk id="3" creationId="{0920B3BB-E7CD-5CAD-8694-5D50CDB5A176}"/>
          </ac:spMkLst>
        </pc:spChg>
        <pc:spChg chg="add">
          <ac:chgData name="Simon Penelle" userId="f5bd9662e5605109" providerId="LiveId" clId="{EEC3C5E4-A061-4C79-8BE3-04BB79D9E952}" dt="2025-05-16T13:24:14.345" v="1867" actId="26606"/>
          <ac:spMkLst>
            <pc:docMk/>
            <pc:sldMk cId="4010169443" sldId="271"/>
            <ac:spMk id="10" creationId="{1A95671B-3CC6-4792-9114-B74FAEA224E6}"/>
          </ac:spMkLst>
        </pc:spChg>
        <pc:picChg chg="add mod">
          <ac:chgData name="Simon Penelle" userId="f5bd9662e5605109" providerId="LiveId" clId="{EEC3C5E4-A061-4C79-8BE3-04BB79D9E952}" dt="2025-05-16T13:24:14.345" v="1867" actId="26606"/>
          <ac:picMkLst>
            <pc:docMk/>
            <pc:sldMk cId="4010169443" sldId="271"/>
            <ac:picMk id="5" creationId="{AA52F42E-B9BD-752B-9C74-215AE95AE2C1}"/>
          </ac:picMkLst>
        </pc:picChg>
      </pc:sldChg>
      <pc:sldChg chg="addSp delSp modSp new mod setBg">
        <pc:chgData name="Simon Penelle" userId="f5bd9662e5605109" providerId="LiveId" clId="{EEC3C5E4-A061-4C79-8BE3-04BB79D9E952}" dt="2025-05-16T14:16:45.137" v="1950" actId="26606"/>
        <pc:sldMkLst>
          <pc:docMk/>
          <pc:sldMk cId="378609488" sldId="272"/>
        </pc:sldMkLst>
        <pc:spChg chg="mod">
          <ac:chgData name="Simon Penelle" userId="f5bd9662e5605109" providerId="LiveId" clId="{EEC3C5E4-A061-4C79-8BE3-04BB79D9E952}" dt="2025-05-16T14:16:45.137" v="1950" actId="26606"/>
          <ac:spMkLst>
            <pc:docMk/>
            <pc:sldMk cId="378609488" sldId="272"/>
            <ac:spMk id="2" creationId="{C3833A25-F9B2-261E-78FE-AA6903B19999}"/>
          </ac:spMkLst>
        </pc:spChg>
        <pc:spChg chg="add">
          <ac:chgData name="Simon Penelle" userId="f5bd9662e5605109" providerId="LiveId" clId="{EEC3C5E4-A061-4C79-8BE3-04BB79D9E952}" dt="2025-05-16T14:16:45.137" v="1950" actId="26606"/>
          <ac:spMkLst>
            <pc:docMk/>
            <pc:sldMk cId="378609488" sldId="272"/>
            <ac:spMk id="10" creationId="{53F29798-D584-4792-9B62-3F5F5C36D619}"/>
          </ac:spMkLst>
        </pc:spChg>
        <pc:picChg chg="add mod">
          <ac:chgData name="Simon Penelle" userId="f5bd9662e5605109" providerId="LiveId" clId="{EEC3C5E4-A061-4C79-8BE3-04BB79D9E952}" dt="2025-05-16T14:16:45.137" v="1950" actId="26606"/>
          <ac:picMkLst>
            <pc:docMk/>
            <pc:sldMk cId="378609488" sldId="272"/>
            <ac:picMk id="5" creationId="{17A9BADD-D5E0-E39E-0BD3-C42BE0ABB461}"/>
          </ac:picMkLst>
        </pc:picChg>
      </pc:sldChg>
      <pc:sldChg chg="addSp delSp modSp new mod setBg">
        <pc:chgData name="Simon Penelle" userId="f5bd9662e5605109" providerId="LiveId" clId="{EEC3C5E4-A061-4C79-8BE3-04BB79D9E952}" dt="2025-05-16T14:46:57.792" v="1994" actId="1076"/>
        <pc:sldMkLst>
          <pc:docMk/>
          <pc:sldMk cId="2402337399" sldId="273"/>
        </pc:sldMkLst>
        <pc:spChg chg="mod">
          <ac:chgData name="Simon Penelle" userId="f5bd9662e5605109" providerId="LiveId" clId="{EEC3C5E4-A061-4C79-8BE3-04BB79D9E952}" dt="2025-05-16T14:46:57.792" v="1994" actId="1076"/>
          <ac:spMkLst>
            <pc:docMk/>
            <pc:sldMk cId="2402337399" sldId="273"/>
            <ac:spMk id="2" creationId="{9BA088EA-0F67-FA8F-6B61-A8B7D7986D20}"/>
          </ac:spMkLst>
        </pc:spChg>
        <pc:spChg chg="add">
          <ac:chgData name="Simon Penelle" userId="f5bd9662e5605109" providerId="LiveId" clId="{EEC3C5E4-A061-4C79-8BE3-04BB79D9E952}" dt="2025-05-16T14:46:21.930" v="1984" actId="26606"/>
          <ac:spMkLst>
            <pc:docMk/>
            <pc:sldMk cId="2402337399" sldId="273"/>
            <ac:spMk id="12" creationId="{99ED5833-B85B-4103-8A3B-CAB0308E6C15}"/>
          </ac:spMkLst>
        </pc:spChg>
        <pc:picChg chg="add mod ord">
          <ac:chgData name="Simon Penelle" userId="f5bd9662e5605109" providerId="LiveId" clId="{EEC3C5E4-A061-4C79-8BE3-04BB79D9E952}" dt="2025-05-16T14:46:32.149" v="1988" actId="14100"/>
          <ac:picMkLst>
            <pc:docMk/>
            <pc:sldMk cId="2402337399" sldId="273"/>
            <ac:picMk id="5" creationId="{F85041EC-7788-7DAD-EDC4-D6B0A01122AA}"/>
          </ac:picMkLst>
        </pc:picChg>
        <pc:picChg chg="add mod">
          <ac:chgData name="Simon Penelle" userId="f5bd9662e5605109" providerId="LiveId" clId="{EEC3C5E4-A061-4C79-8BE3-04BB79D9E952}" dt="2025-05-16T14:46:50.370" v="1993" actId="1076"/>
          <ac:picMkLst>
            <pc:docMk/>
            <pc:sldMk cId="2402337399" sldId="273"/>
            <ac:picMk id="7" creationId="{FFA47211-17F8-3D4A-17E7-AF27CDED9B38}"/>
          </ac:picMkLst>
        </pc:picChg>
      </pc:sldChg>
      <pc:sldChg chg="addSp delSp modSp new mod ord modNotesTx">
        <pc:chgData name="Simon Penelle" userId="f5bd9662e5605109" providerId="LiveId" clId="{EEC3C5E4-A061-4C79-8BE3-04BB79D9E952}" dt="2025-05-19T08:11:42.635" v="2214"/>
        <pc:sldMkLst>
          <pc:docMk/>
          <pc:sldMk cId="297638173" sldId="274"/>
        </pc:sldMkLst>
        <pc:spChg chg="mod">
          <ac:chgData name="Simon Penelle" userId="f5bd9662e5605109" providerId="LiveId" clId="{EEC3C5E4-A061-4C79-8BE3-04BB79D9E952}" dt="2025-05-19T08:09:26.107" v="2202"/>
          <ac:spMkLst>
            <pc:docMk/>
            <pc:sldMk cId="297638173" sldId="274"/>
            <ac:spMk id="2" creationId="{B77913DE-9CD4-34B8-8F10-B351D24ABCBF}"/>
          </ac:spMkLst>
        </pc:spChg>
        <pc:picChg chg="add mod">
          <ac:chgData name="Simon Penelle" userId="f5bd9662e5605109" providerId="LiveId" clId="{EEC3C5E4-A061-4C79-8BE3-04BB79D9E952}" dt="2025-05-19T08:09:53.185" v="2211" actId="1076"/>
          <ac:picMkLst>
            <pc:docMk/>
            <pc:sldMk cId="297638173" sldId="274"/>
            <ac:picMk id="5" creationId="{39C4649A-E755-70AE-0CB1-42A6749199F2}"/>
          </ac:picMkLst>
        </pc:picChg>
      </pc:sldChg>
      <pc:sldChg chg="new del">
        <pc:chgData name="Simon Penelle" userId="f5bd9662e5605109" providerId="LiveId" clId="{EEC3C5E4-A061-4C79-8BE3-04BB79D9E952}" dt="2025-05-19T08:08:57.537" v="2200" actId="2696"/>
        <pc:sldMkLst>
          <pc:docMk/>
          <pc:sldMk cId="667007001" sldId="274"/>
        </pc:sldMkLst>
      </pc:sldChg>
      <pc:sldChg chg="modSp new mod">
        <pc:chgData name="Simon Penelle" userId="f5bd9662e5605109" providerId="LiveId" clId="{EEC3C5E4-A061-4C79-8BE3-04BB79D9E952}" dt="2025-05-23T09:16:57.590" v="2354" actId="20577"/>
        <pc:sldMkLst>
          <pc:docMk/>
          <pc:sldMk cId="3921515481" sldId="275"/>
        </pc:sldMkLst>
        <pc:spChg chg="mod">
          <ac:chgData name="Simon Penelle" userId="f5bd9662e5605109" providerId="LiveId" clId="{EEC3C5E4-A061-4C79-8BE3-04BB79D9E952}" dt="2025-05-23T09:16:26.793" v="2310" actId="20577"/>
          <ac:spMkLst>
            <pc:docMk/>
            <pc:sldMk cId="3921515481" sldId="275"/>
            <ac:spMk id="2" creationId="{6BB595D5-D861-74D4-9875-FC4AFDCCBC01}"/>
          </ac:spMkLst>
        </pc:spChg>
        <pc:spChg chg="mod">
          <ac:chgData name="Simon Penelle" userId="f5bd9662e5605109" providerId="LiveId" clId="{EEC3C5E4-A061-4C79-8BE3-04BB79D9E952}" dt="2025-05-23T09:16:57.590" v="2354" actId="20577"/>
          <ac:spMkLst>
            <pc:docMk/>
            <pc:sldMk cId="3921515481" sldId="275"/>
            <ac:spMk id="3" creationId="{77FA366C-B87E-B7D9-E557-0112AEE32D41}"/>
          </ac:spMkLst>
        </pc:spChg>
      </pc:sldChg>
      <pc:sldChg chg="addSp delSp modSp new mod">
        <pc:chgData name="Simon Penelle" userId="f5bd9662e5605109" providerId="LiveId" clId="{EEC3C5E4-A061-4C79-8BE3-04BB79D9E952}" dt="2025-05-26T14:37:35.982" v="3990" actId="207"/>
        <pc:sldMkLst>
          <pc:docMk/>
          <pc:sldMk cId="56036527" sldId="276"/>
        </pc:sldMkLst>
        <pc:spChg chg="mod">
          <ac:chgData name="Simon Penelle" userId="f5bd9662e5605109" providerId="LiveId" clId="{EEC3C5E4-A061-4C79-8BE3-04BB79D9E952}" dt="2025-05-23T12:34:17.290" v="2799" actId="20577"/>
          <ac:spMkLst>
            <pc:docMk/>
            <pc:sldMk cId="56036527" sldId="276"/>
            <ac:spMk id="2" creationId="{267D2E32-D3A5-4A51-C439-AB90C74254C5}"/>
          </ac:spMkLst>
        </pc:spChg>
        <pc:graphicFrameChg chg="add mod ord modGraphic">
          <ac:chgData name="Simon Penelle" userId="f5bd9662e5605109" providerId="LiveId" clId="{EEC3C5E4-A061-4C79-8BE3-04BB79D9E952}" dt="2025-05-26T14:37:35.982" v="3990" actId="207"/>
          <ac:graphicFrameMkLst>
            <pc:docMk/>
            <pc:sldMk cId="56036527" sldId="276"/>
            <ac:graphicFrameMk id="5" creationId="{992C941D-9165-282D-D8CC-8F0939FB1E06}"/>
          </ac:graphicFrameMkLst>
        </pc:graphicFrameChg>
      </pc:sldChg>
      <pc:sldChg chg="new del">
        <pc:chgData name="Simon Penelle" userId="f5bd9662e5605109" providerId="LiveId" clId="{EEC3C5E4-A061-4C79-8BE3-04BB79D9E952}" dt="2025-05-23T09:20:18.114" v="2432" actId="47"/>
        <pc:sldMkLst>
          <pc:docMk/>
          <pc:sldMk cId="1800596709" sldId="277"/>
        </pc:sldMkLst>
      </pc:sldChg>
      <pc:sldChg chg="addSp delSp modSp add mod ord">
        <pc:chgData name="Simon Penelle" userId="f5bd9662e5605109" providerId="LiveId" clId="{EEC3C5E4-A061-4C79-8BE3-04BB79D9E952}" dt="2025-05-23T12:29:20.300" v="2683" actId="1076"/>
        <pc:sldMkLst>
          <pc:docMk/>
          <pc:sldMk cId="4193141293" sldId="277"/>
        </pc:sldMkLst>
        <pc:spChg chg="mod">
          <ac:chgData name="Simon Penelle" userId="f5bd9662e5605109" providerId="LiveId" clId="{EEC3C5E4-A061-4C79-8BE3-04BB79D9E952}" dt="2025-05-23T09:52:40.875" v="2651" actId="1076"/>
          <ac:spMkLst>
            <pc:docMk/>
            <pc:sldMk cId="4193141293" sldId="277"/>
            <ac:spMk id="2" creationId="{8CD37434-A039-41F5-0072-6AC9ADB5484E}"/>
          </ac:spMkLst>
        </pc:spChg>
        <pc:picChg chg="mod">
          <ac:chgData name="Simon Penelle" userId="f5bd9662e5605109" providerId="LiveId" clId="{EEC3C5E4-A061-4C79-8BE3-04BB79D9E952}" dt="2025-05-23T12:29:20.300" v="2683" actId="1076"/>
          <ac:picMkLst>
            <pc:docMk/>
            <pc:sldMk cId="4193141293" sldId="277"/>
            <ac:picMk id="5" creationId="{35385E59-EAB5-23B5-E37F-480DB4613BCB}"/>
          </ac:picMkLst>
        </pc:picChg>
      </pc:sldChg>
      <pc:sldChg chg="addSp delSp modSp new mod ord">
        <pc:chgData name="Simon Penelle" userId="f5bd9662e5605109" providerId="LiveId" clId="{EEC3C5E4-A061-4C79-8BE3-04BB79D9E952}" dt="2025-05-26T13:40:12.827" v="3876" actId="14100"/>
        <pc:sldMkLst>
          <pc:docMk/>
          <pc:sldMk cId="4248060027" sldId="278"/>
        </pc:sldMkLst>
        <pc:spChg chg="add mod">
          <ac:chgData name="Simon Penelle" userId="f5bd9662e5605109" providerId="LiveId" clId="{EEC3C5E4-A061-4C79-8BE3-04BB79D9E952}" dt="2025-05-26T13:40:12.827" v="3876" actId="14100"/>
          <ac:spMkLst>
            <pc:docMk/>
            <pc:sldMk cId="4248060027" sldId="278"/>
            <ac:spMk id="3" creationId="{A785D7B2-35AB-564D-8BE7-4CCF0E23CFAD}"/>
          </ac:spMkLst>
        </pc:spChg>
        <pc:picChg chg="add mod ord">
          <ac:chgData name="Simon Penelle" userId="f5bd9662e5605109" providerId="LiveId" clId="{EEC3C5E4-A061-4C79-8BE3-04BB79D9E952}" dt="2025-05-23T12:29:10.233" v="2679" actId="1076"/>
          <ac:picMkLst>
            <pc:docMk/>
            <pc:sldMk cId="4248060027" sldId="278"/>
            <ac:picMk id="5" creationId="{9DE7EAE9-1A77-8183-C0F0-00179E180ED7}"/>
          </ac:picMkLst>
        </pc:picChg>
        <pc:picChg chg="add mod">
          <ac:chgData name="Simon Penelle" userId="f5bd9662e5605109" providerId="LiveId" clId="{EEC3C5E4-A061-4C79-8BE3-04BB79D9E952}" dt="2025-05-23T12:29:47.105" v="2688" actId="14100"/>
          <ac:picMkLst>
            <pc:docMk/>
            <pc:sldMk cId="4248060027" sldId="278"/>
            <ac:picMk id="6" creationId="{4FB0CA1F-CA68-FCC3-B4EF-3F9248E3DEC1}"/>
          </ac:picMkLst>
        </pc:picChg>
      </pc:sldChg>
      <pc:sldChg chg="modSp add mod">
        <pc:chgData name="Simon Penelle" userId="f5bd9662e5605109" providerId="LiveId" clId="{EEC3C5E4-A061-4C79-8BE3-04BB79D9E952}" dt="2025-05-26T14:46:44.556" v="4077" actId="20577"/>
        <pc:sldMkLst>
          <pc:docMk/>
          <pc:sldMk cId="125967305" sldId="279"/>
        </pc:sldMkLst>
        <pc:spChg chg="mod">
          <ac:chgData name="Simon Penelle" userId="f5bd9662e5605109" providerId="LiveId" clId="{EEC3C5E4-A061-4C79-8BE3-04BB79D9E952}" dt="2025-05-26T14:46:44.556" v="4077" actId="20577"/>
          <ac:spMkLst>
            <pc:docMk/>
            <pc:sldMk cId="125967305" sldId="279"/>
            <ac:spMk id="2" creationId="{B5A88D1B-10AA-F40C-D066-FE63F9E8334C}"/>
          </ac:spMkLst>
        </pc:spChg>
        <pc:graphicFrameChg chg="mod modGraphic">
          <ac:chgData name="Simon Penelle" userId="f5bd9662e5605109" providerId="LiveId" clId="{EEC3C5E4-A061-4C79-8BE3-04BB79D9E952}" dt="2025-05-26T14:46:36.552" v="4076" actId="207"/>
          <ac:graphicFrameMkLst>
            <pc:docMk/>
            <pc:sldMk cId="125967305" sldId="279"/>
            <ac:graphicFrameMk id="5" creationId="{EA44383B-AFBB-D712-3025-44BBF2746652}"/>
          </ac:graphicFrameMkLst>
        </pc:graphicFrameChg>
      </pc:sldChg>
      <pc:sldChg chg="modSp add mod ord">
        <pc:chgData name="Simon Penelle" userId="f5bd9662e5605109" providerId="LiveId" clId="{EEC3C5E4-A061-4C79-8BE3-04BB79D9E952}" dt="2025-05-26T14:41:39.432" v="3999"/>
        <pc:sldMkLst>
          <pc:docMk/>
          <pc:sldMk cId="162176589" sldId="280"/>
        </pc:sldMkLst>
        <pc:spChg chg="mod">
          <ac:chgData name="Simon Penelle" userId="f5bd9662e5605109" providerId="LiveId" clId="{EEC3C5E4-A061-4C79-8BE3-04BB79D9E952}" dt="2025-05-23T13:03:48.943" v="2936" actId="20577"/>
          <ac:spMkLst>
            <pc:docMk/>
            <pc:sldMk cId="162176589" sldId="280"/>
            <ac:spMk id="2" creationId="{77BDDCDD-1CFB-08A1-FB47-2502DF018356}"/>
          </ac:spMkLst>
        </pc:spChg>
        <pc:graphicFrameChg chg="modGraphic">
          <ac:chgData name="Simon Penelle" userId="f5bd9662e5605109" providerId="LiveId" clId="{EEC3C5E4-A061-4C79-8BE3-04BB79D9E952}" dt="2025-05-23T14:37:45.759" v="3527" actId="20577"/>
          <ac:graphicFrameMkLst>
            <pc:docMk/>
            <pc:sldMk cId="162176589" sldId="280"/>
            <ac:graphicFrameMk id="5" creationId="{A017DBB8-C83B-BA67-D4BD-31B6FF487AF6}"/>
          </ac:graphicFrameMkLst>
        </pc:graphicFrameChg>
      </pc:sldChg>
      <pc:sldChg chg="addSp delSp modSp new mod ord setBg">
        <pc:chgData name="Simon Penelle" userId="f5bd9662e5605109" providerId="LiveId" clId="{EEC3C5E4-A061-4C79-8BE3-04BB79D9E952}" dt="2025-05-23T14:00:15.957" v="3526" actId="20577"/>
        <pc:sldMkLst>
          <pc:docMk/>
          <pc:sldMk cId="2145715532" sldId="281"/>
        </pc:sldMkLst>
        <pc:spChg chg="mod">
          <ac:chgData name="Simon Penelle" userId="f5bd9662e5605109" providerId="LiveId" clId="{EEC3C5E4-A061-4C79-8BE3-04BB79D9E952}" dt="2025-05-23T13:58:55.094" v="3436" actId="26606"/>
          <ac:spMkLst>
            <pc:docMk/>
            <pc:sldMk cId="2145715532" sldId="281"/>
            <ac:spMk id="2" creationId="{E9F85374-2BFC-7EFA-7E1F-E3A4A2CE70CD}"/>
          </ac:spMkLst>
        </pc:spChg>
        <pc:spChg chg="add">
          <ac:chgData name="Simon Penelle" userId="f5bd9662e5605109" providerId="LiveId" clId="{EEC3C5E4-A061-4C79-8BE3-04BB79D9E952}" dt="2025-05-23T13:58:55.094" v="3436" actId="26606"/>
          <ac:spMkLst>
            <pc:docMk/>
            <pc:sldMk cId="2145715532" sldId="281"/>
            <ac:spMk id="9" creationId="{BACC6370-2D7E-4714-9D71-7542949D7D5D}"/>
          </ac:spMkLst>
        </pc:spChg>
        <pc:spChg chg="add">
          <ac:chgData name="Simon Penelle" userId="f5bd9662e5605109" providerId="LiveId" clId="{EEC3C5E4-A061-4C79-8BE3-04BB79D9E952}" dt="2025-05-23T13:58:55.094" v="3436" actId="26606"/>
          <ac:spMkLst>
            <pc:docMk/>
            <pc:sldMk cId="2145715532" sldId="281"/>
            <ac:spMk id="11" creationId="{256B2C21-A230-48C0-8DF1-C46611373C44}"/>
          </ac:spMkLst>
        </pc:spChg>
        <pc:spChg chg="add">
          <ac:chgData name="Simon Penelle" userId="f5bd9662e5605109" providerId="LiveId" clId="{EEC3C5E4-A061-4C79-8BE3-04BB79D9E952}" dt="2025-05-23T13:58:55.094" v="3436" actId="26606"/>
          <ac:spMkLst>
            <pc:docMk/>
            <pc:sldMk cId="2145715532" sldId="281"/>
            <ac:spMk id="13" creationId="{3847E18C-932D-4C95-AABA-FEC7C9499AD7}"/>
          </ac:spMkLst>
        </pc:spChg>
        <pc:spChg chg="add">
          <ac:chgData name="Simon Penelle" userId="f5bd9662e5605109" providerId="LiveId" clId="{EEC3C5E4-A061-4C79-8BE3-04BB79D9E952}" dt="2025-05-23T13:58:55.094" v="3436" actId="26606"/>
          <ac:spMkLst>
            <pc:docMk/>
            <pc:sldMk cId="2145715532" sldId="281"/>
            <ac:spMk id="15" creationId="{3150CB11-0C61-439E-910F-5787759E72A0}"/>
          </ac:spMkLst>
        </pc:spChg>
        <pc:spChg chg="add">
          <ac:chgData name="Simon Penelle" userId="f5bd9662e5605109" providerId="LiveId" clId="{EEC3C5E4-A061-4C79-8BE3-04BB79D9E952}" dt="2025-05-23T13:58:55.094" v="3436" actId="26606"/>
          <ac:spMkLst>
            <pc:docMk/>
            <pc:sldMk cId="2145715532" sldId="281"/>
            <ac:spMk id="17" creationId="{43F8A58B-5155-44CE-A5FF-7647B47D0A7A}"/>
          </ac:spMkLst>
        </pc:spChg>
        <pc:spChg chg="add">
          <ac:chgData name="Simon Penelle" userId="f5bd9662e5605109" providerId="LiveId" clId="{EEC3C5E4-A061-4C79-8BE3-04BB79D9E952}" dt="2025-05-23T13:58:55.094" v="3436" actId="26606"/>
          <ac:spMkLst>
            <pc:docMk/>
            <pc:sldMk cId="2145715532" sldId="281"/>
            <ac:spMk id="19" creationId="{443F2ACA-E6D6-4028-82DD-F03C262D5DE6}"/>
          </ac:spMkLst>
        </pc:spChg>
        <pc:graphicFrameChg chg="add mod">
          <ac:chgData name="Simon Penelle" userId="f5bd9662e5605109" providerId="LiveId" clId="{EEC3C5E4-A061-4C79-8BE3-04BB79D9E952}" dt="2025-05-23T14:00:15.957" v="3526" actId="20577"/>
          <ac:graphicFrameMkLst>
            <pc:docMk/>
            <pc:sldMk cId="2145715532" sldId="281"/>
            <ac:graphicFrameMk id="5" creationId="{F6DAD4E9-13C3-4573-E2A9-6A1A3C5F8599}"/>
          </ac:graphicFrameMkLst>
        </pc:graphicFrameChg>
      </pc:sldChg>
      <pc:sldChg chg="addSp delSp modSp new mod">
        <pc:chgData name="Simon Penelle" userId="f5bd9662e5605109" providerId="LiveId" clId="{EEC3C5E4-A061-4C79-8BE3-04BB79D9E952}" dt="2025-05-23T13:45:40.059" v="3372" actId="1076"/>
        <pc:sldMkLst>
          <pc:docMk/>
          <pc:sldMk cId="1160089260" sldId="282"/>
        </pc:sldMkLst>
        <pc:picChg chg="add mod ord">
          <ac:chgData name="Simon Penelle" userId="f5bd9662e5605109" providerId="LiveId" clId="{EEC3C5E4-A061-4C79-8BE3-04BB79D9E952}" dt="2025-05-23T13:45:40.059" v="3372" actId="1076"/>
          <ac:picMkLst>
            <pc:docMk/>
            <pc:sldMk cId="1160089260" sldId="282"/>
            <ac:picMk id="5" creationId="{7413264D-DAEE-F0A7-564B-9B60EE4CA458}"/>
          </ac:picMkLst>
        </pc:picChg>
      </pc:sldChg>
      <pc:sldChg chg="addSp delSp modSp new mod setBg modNotesTx">
        <pc:chgData name="Simon Penelle" userId="f5bd9662e5605109" providerId="LiveId" clId="{EEC3C5E4-A061-4C79-8BE3-04BB79D9E952}" dt="2025-06-04T11:40:04.097" v="5336" actId="1076"/>
        <pc:sldMkLst>
          <pc:docMk/>
          <pc:sldMk cId="2505812922" sldId="283"/>
        </pc:sldMkLst>
        <pc:spChg chg="add del mod">
          <ac:chgData name="Simon Penelle" userId="f5bd9662e5605109" providerId="LiveId" clId="{EEC3C5E4-A061-4C79-8BE3-04BB79D9E952}" dt="2025-05-26T13:03:42.510" v="3870" actId="255"/>
          <ac:spMkLst>
            <pc:docMk/>
            <pc:sldMk cId="2505812922" sldId="283"/>
            <ac:spMk id="2" creationId="{F23154CD-BD2B-3B4B-B570-48E845BD6FD6}"/>
          </ac:spMkLst>
        </pc:spChg>
        <pc:spChg chg="add mod">
          <ac:chgData name="Simon Penelle" userId="f5bd9662e5605109" providerId="LiveId" clId="{EEC3C5E4-A061-4C79-8BE3-04BB79D9E952}" dt="2025-06-04T11:40:04.097" v="5336" actId="1076"/>
          <ac:spMkLst>
            <pc:docMk/>
            <pc:sldMk cId="2505812922" sldId="283"/>
            <ac:spMk id="13" creationId="{8392F7E8-E9AB-E285-C44F-0E0AFE751F3E}"/>
          </ac:spMkLst>
        </pc:spChg>
        <pc:spChg chg="add mod">
          <ac:chgData name="Simon Penelle" userId="f5bd9662e5605109" providerId="LiveId" clId="{EEC3C5E4-A061-4C79-8BE3-04BB79D9E952}" dt="2025-05-26T13:00:34.804" v="3817" actId="1076"/>
          <ac:spMkLst>
            <pc:docMk/>
            <pc:sldMk cId="2505812922" sldId="283"/>
            <ac:spMk id="15" creationId="{3C32DB05-F273-312A-A51D-11205BBD6204}"/>
          </ac:spMkLst>
        </pc:spChg>
        <pc:spChg chg="add mod">
          <ac:chgData name="Simon Penelle" userId="f5bd9662e5605109" providerId="LiveId" clId="{EEC3C5E4-A061-4C79-8BE3-04BB79D9E952}" dt="2025-05-26T13:01:55.623" v="3839" actId="20577"/>
          <ac:spMkLst>
            <pc:docMk/>
            <pc:sldMk cId="2505812922" sldId="283"/>
            <ac:spMk id="19" creationId="{1FA80116-CC22-E389-D2E5-E4609E97015C}"/>
          </ac:spMkLst>
        </pc:spChg>
        <pc:spChg chg="add">
          <ac:chgData name="Simon Penelle" userId="f5bd9662e5605109" providerId="LiveId" clId="{EEC3C5E4-A061-4C79-8BE3-04BB79D9E952}" dt="2025-05-26T12:53:16.284" v="3536" actId="26606"/>
          <ac:spMkLst>
            <pc:docMk/>
            <pc:sldMk cId="2505812922" sldId="283"/>
            <ac:spMk id="20" creationId="{7C98A213-5994-475E-B327-DC6EC27FBA8B}"/>
          </ac:spMkLst>
        </pc:spChg>
        <pc:spChg chg="add">
          <ac:chgData name="Simon Penelle" userId="f5bd9662e5605109" providerId="LiveId" clId="{EEC3C5E4-A061-4C79-8BE3-04BB79D9E952}" dt="2025-05-26T12:53:16.284" v="3536" actId="26606"/>
          <ac:spMkLst>
            <pc:docMk/>
            <pc:sldMk cId="2505812922" sldId="283"/>
            <ac:spMk id="21" creationId="{4B030A0D-0DAD-4A99-89BB-419527D6A64B}"/>
          </ac:spMkLst>
        </pc:spChg>
        <pc:picChg chg="add mod ord">
          <ac:chgData name="Simon Penelle" userId="f5bd9662e5605109" providerId="LiveId" clId="{EEC3C5E4-A061-4C79-8BE3-04BB79D9E952}" dt="2025-06-04T11:40:00.015" v="5335" actId="1076"/>
          <ac:picMkLst>
            <pc:docMk/>
            <pc:sldMk cId="2505812922" sldId="283"/>
            <ac:picMk id="5" creationId="{706A5713-2350-99C4-C27E-4C40E24751AD}"/>
          </ac:picMkLst>
        </pc:picChg>
        <pc:picChg chg="add mod ord">
          <ac:chgData name="Simon Penelle" userId="f5bd9662e5605109" providerId="LiveId" clId="{EEC3C5E4-A061-4C79-8BE3-04BB79D9E952}" dt="2025-05-26T13:02:27.095" v="3846" actId="14100"/>
          <ac:picMkLst>
            <pc:docMk/>
            <pc:sldMk cId="2505812922" sldId="283"/>
            <ac:picMk id="7" creationId="{25737B2C-9C5D-EBB8-393F-DE9D65F2FF4C}"/>
          </ac:picMkLst>
        </pc:picChg>
        <pc:picChg chg="add mod ord">
          <ac:chgData name="Simon Penelle" userId="f5bd9662e5605109" providerId="LiveId" clId="{EEC3C5E4-A061-4C79-8BE3-04BB79D9E952}" dt="2025-05-26T13:02:23.388" v="3845" actId="1076"/>
          <ac:picMkLst>
            <pc:docMk/>
            <pc:sldMk cId="2505812922" sldId="283"/>
            <ac:picMk id="9" creationId="{10C33F04-C0EE-6632-5395-AFFC588C9772}"/>
          </ac:picMkLst>
        </pc:picChg>
      </pc:sldChg>
      <pc:sldChg chg="addSp delSp modSp new mod setBg">
        <pc:chgData name="Simon Penelle" userId="f5bd9662e5605109" providerId="LiveId" clId="{EEC3C5E4-A061-4C79-8BE3-04BB79D9E952}" dt="2025-05-26T13:04:03.920" v="3871" actId="14100"/>
        <pc:sldMkLst>
          <pc:docMk/>
          <pc:sldMk cId="3234496479" sldId="284"/>
        </pc:sldMkLst>
        <pc:spChg chg="add mod">
          <ac:chgData name="Simon Penelle" userId="f5bd9662e5605109" providerId="LiveId" clId="{EEC3C5E4-A061-4C79-8BE3-04BB79D9E952}" dt="2025-05-26T13:00:23.781" v="3816" actId="1076"/>
          <ac:spMkLst>
            <pc:docMk/>
            <pc:sldMk cId="3234496479" sldId="284"/>
            <ac:spMk id="6" creationId="{C3F90878-8983-FFA3-CA94-18D0166CDA3A}"/>
          </ac:spMkLst>
        </pc:spChg>
        <pc:picChg chg="add mod ord">
          <ac:chgData name="Simon Penelle" userId="f5bd9662e5605109" providerId="LiveId" clId="{EEC3C5E4-A061-4C79-8BE3-04BB79D9E952}" dt="2025-05-26T13:04:03.920" v="3871" actId="14100"/>
          <ac:picMkLst>
            <pc:docMk/>
            <pc:sldMk cId="3234496479" sldId="284"/>
            <ac:picMk id="5" creationId="{BDBFAD60-3479-F8C7-C7D1-E28910D70D64}"/>
          </ac:picMkLst>
        </pc:picChg>
      </pc:sldChg>
      <pc:sldChg chg="modSp add mod ord">
        <pc:chgData name="Simon Penelle" userId="f5bd9662e5605109" providerId="LiveId" clId="{EEC3C5E4-A061-4C79-8BE3-04BB79D9E952}" dt="2025-05-26T14:54:11.315" v="4152"/>
        <pc:sldMkLst>
          <pc:docMk/>
          <pc:sldMk cId="2722233670" sldId="285"/>
        </pc:sldMkLst>
        <pc:spChg chg="mod">
          <ac:chgData name="Simon Penelle" userId="f5bd9662e5605109" providerId="LiveId" clId="{EEC3C5E4-A061-4C79-8BE3-04BB79D9E952}" dt="2025-05-26T14:47:09.003" v="4095" actId="20577"/>
          <ac:spMkLst>
            <pc:docMk/>
            <pc:sldMk cId="2722233670" sldId="285"/>
            <ac:spMk id="2" creationId="{920AABF9-13B1-0042-FBB5-C13946EF511D}"/>
          </ac:spMkLst>
        </pc:spChg>
        <pc:graphicFrameChg chg="mod modGraphic">
          <ac:chgData name="Simon Penelle" userId="f5bd9662e5605109" providerId="LiveId" clId="{EEC3C5E4-A061-4C79-8BE3-04BB79D9E952}" dt="2025-05-26T14:54:11.315" v="4152"/>
          <ac:graphicFrameMkLst>
            <pc:docMk/>
            <pc:sldMk cId="2722233670" sldId="285"/>
            <ac:graphicFrameMk id="5" creationId="{C04DB048-74FE-B05C-8311-803E857BAA87}"/>
          </ac:graphicFrameMkLst>
        </pc:graphicFrameChg>
      </pc:sldChg>
      <pc:sldChg chg="addSp delSp modSp new mod">
        <pc:chgData name="Simon Penelle" userId="f5bd9662e5605109" providerId="LiveId" clId="{EEC3C5E4-A061-4C79-8BE3-04BB79D9E952}" dt="2025-06-02T12:21:39.229" v="4416" actId="20577"/>
        <pc:sldMkLst>
          <pc:docMk/>
          <pc:sldMk cId="2232134512" sldId="286"/>
        </pc:sldMkLst>
        <pc:spChg chg="mod">
          <ac:chgData name="Simon Penelle" userId="f5bd9662e5605109" providerId="LiveId" clId="{EEC3C5E4-A061-4C79-8BE3-04BB79D9E952}" dt="2025-06-02T12:19:18.584" v="4209" actId="1076"/>
          <ac:spMkLst>
            <pc:docMk/>
            <pc:sldMk cId="2232134512" sldId="286"/>
            <ac:spMk id="2" creationId="{65B5CAE0-36E3-68A4-ACEF-0D6739F4882B}"/>
          </ac:spMkLst>
        </pc:spChg>
        <pc:spChg chg="add mod">
          <ac:chgData name="Simon Penelle" userId="f5bd9662e5605109" providerId="LiveId" clId="{EEC3C5E4-A061-4C79-8BE3-04BB79D9E952}" dt="2025-06-02T12:19:23.659" v="4210" actId="1076"/>
          <ac:spMkLst>
            <pc:docMk/>
            <pc:sldMk cId="2232134512" sldId="286"/>
            <ac:spMk id="8" creationId="{A6711683-071C-1FD3-EF8A-D9F18263CC31}"/>
          </ac:spMkLst>
        </pc:spChg>
        <pc:spChg chg="add mod">
          <ac:chgData name="Simon Penelle" userId="f5bd9662e5605109" providerId="LiveId" clId="{EEC3C5E4-A061-4C79-8BE3-04BB79D9E952}" dt="2025-06-02T12:21:39.229" v="4416" actId="20577"/>
          <ac:spMkLst>
            <pc:docMk/>
            <pc:sldMk cId="2232134512" sldId="286"/>
            <ac:spMk id="9" creationId="{69E3E639-90C1-6067-F8C5-E1F7E5D39CAD}"/>
          </ac:spMkLst>
        </pc:spChg>
        <pc:picChg chg="add mod ord">
          <ac:chgData name="Simon Penelle" userId="f5bd9662e5605109" providerId="LiveId" clId="{EEC3C5E4-A061-4C79-8BE3-04BB79D9E952}" dt="2025-06-02T12:19:33.500" v="4212" actId="14100"/>
          <ac:picMkLst>
            <pc:docMk/>
            <pc:sldMk cId="2232134512" sldId="286"/>
            <ac:picMk id="5" creationId="{7FB973C5-44B6-834A-2F6E-8C40F029834A}"/>
          </ac:picMkLst>
        </pc:picChg>
        <pc:picChg chg="add mod">
          <ac:chgData name="Simon Penelle" userId="f5bd9662e5605109" providerId="LiveId" clId="{EEC3C5E4-A061-4C79-8BE3-04BB79D9E952}" dt="2025-06-02T12:19:13.768" v="4208" actId="1076"/>
          <ac:picMkLst>
            <pc:docMk/>
            <pc:sldMk cId="2232134512" sldId="286"/>
            <ac:picMk id="7" creationId="{FB936C7C-1A7C-E033-5610-37F1E36814CD}"/>
          </ac:picMkLst>
        </pc:picChg>
      </pc:sldChg>
      <pc:sldChg chg="new del">
        <pc:chgData name="Simon Penelle" userId="f5bd9662e5605109" providerId="LiveId" clId="{EEC3C5E4-A061-4C79-8BE3-04BB79D9E952}" dt="2025-06-02T11:36:27.388" v="4154" actId="47"/>
        <pc:sldMkLst>
          <pc:docMk/>
          <pc:sldMk cId="2430198457" sldId="286"/>
        </pc:sldMkLst>
      </pc:sldChg>
      <pc:sldChg chg="addSp delSp modSp new mod">
        <pc:chgData name="Simon Penelle" userId="f5bd9662e5605109" providerId="LiveId" clId="{EEC3C5E4-A061-4C79-8BE3-04BB79D9E952}" dt="2025-06-02T13:09:42.832" v="4802" actId="1076"/>
        <pc:sldMkLst>
          <pc:docMk/>
          <pc:sldMk cId="1126957205" sldId="287"/>
        </pc:sldMkLst>
        <pc:spChg chg="mod">
          <ac:chgData name="Simon Penelle" userId="f5bd9662e5605109" providerId="LiveId" clId="{EEC3C5E4-A061-4C79-8BE3-04BB79D9E952}" dt="2025-06-02T13:09:42.832" v="4802" actId="1076"/>
          <ac:spMkLst>
            <pc:docMk/>
            <pc:sldMk cId="1126957205" sldId="287"/>
            <ac:spMk id="2" creationId="{D8918550-3CEC-27C4-5827-09EB976E5ACD}"/>
          </ac:spMkLst>
        </pc:spChg>
        <pc:graphicFrameChg chg="add mod modGraphic">
          <ac:chgData name="Simon Penelle" userId="f5bd9662e5605109" providerId="LiveId" clId="{EEC3C5E4-A061-4C79-8BE3-04BB79D9E952}" dt="2025-06-02T13:07:39.326" v="4783" actId="20577"/>
          <ac:graphicFrameMkLst>
            <pc:docMk/>
            <pc:sldMk cId="1126957205" sldId="287"/>
            <ac:graphicFrameMk id="4" creationId="{6E33D484-92C1-56D8-385B-F00BF2E45D66}"/>
          </ac:graphicFrameMkLst>
        </pc:graphicFrameChg>
      </pc:sldChg>
      <pc:sldChg chg="addSp delSp modSp new mod setBg modNotesTx">
        <pc:chgData name="Simon Penelle" userId="f5bd9662e5605109" providerId="LiveId" clId="{EEC3C5E4-A061-4C79-8BE3-04BB79D9E952}" dt="2025-06-04T13:04:34.767" v="5636" actId="1076"/>
        <pc:sldMkLst>
          <pc:docMk/>
          <pc:sldMk cId="2959338423" sldId="288"/>
        </pc:sldMkLst>
        <pc:spChg chg="add mod">
          <ac:chgData name="Simon Penelle" userId="f5bd9662e5605109" providerId="LiveId" clId="{EEC3C5E4-A061-4C79-8BE3-04BB79D9E952}" dt="2025-06-04T13:02:33.289" v="5626" actId="20577"/>
          <ac:spMkLst>
            <pc:docMk/>
            <pc:sldMk cId="2959338423" sldId="288"/>
            <ac:spMk id="6" creationId="{3C81B263-83A9-6DBC-5B35-95C7C39DF9AC}"/>
          </ac:spMkLst>
        </pc:spChg>
        <pc:spChg chg="add mod">
          <ac:chgData name="Simon Penelle" userId="f5bd9662e5605109" providerId="LiveId" clId="{EEC3C5E4-A061-4C79-8BE3-04BB79D9E952}" dt="2025-06-04T12:15:00.587" v="5406" actId="1076"/>
          <ac:spMkLst>
            <pc:docMk/>
            <pc:sldMk cId="2959338423" sldId="288"/>
            <ac:spMk id="10" creationId="{6A1C1907-6BBD-E89B-E0A6-EA18E0A11794}"/>
          </ac:spMkLst>
        </pc:spChg>
        <pc:spChg chg="add del mod">
          <ac:chgData name="Simon Penelle" userId="f5bd9662e5605109" providerId="LiveId" clId="{EEC3C5E4-A061-4C79-8BE3-04BB79D9E952}" dt="2025-06-04T12:15:29.443" v="5424" actId="1076"/>
          <ac:spMkLst>
            <pc:docMk/>
            <pc:sldMk cId="2959338423" sldId="288"/>
            <ac:spMk id="14" creationId="{48D0BEA8-3E2F-5FC4-6F5D-438ABC491537}"/>
          </ac:spMkLst>
        </pc:spChg>
        <pc:spChg chg="add mod">
          <ac:chgData name="Simon Penelle" userId="f5bd9662e5605109" providerId="LiveId" clId="{EEC3C5E4-A061-4C79-8BE3-04BB79D9E952}" dt="2025-06-02T15:24:26.401" v="5242" actId="1076"/>
          <ac:spMkLst>
            <pc:docMk/>
            <pc:sldMk cId="2959338423" sldId="288"/>
            <ac:spMk id="30" creationId="{D703813D-3325-7D2E-1874-D8FB8944E3F5}"/>
          </ac:spMkLst>
        </pc:spChg>
        <pc:spChg chg="add mod">
          <ac:chgData name="Simon Penelle" userId="f5bd9662e5605109" providerId="LiveId" clId="{EEC3C5E4-A061-4C79-8BE3-04BB79D9E952}" dt="2025-06-04T12:26:31.249" v="5526" actId="1076"/>
          <ac:spMkLst>
            <pc:docMk/>
            <pc:sldMk cId="2959338423" sldId="288"/>
            <ac:spMk id="31" creationId="{EBA32DEC-AB0D-0CFB-0D05-A50413D66E74}"/>
          </ac:spMkLst>
        </pc:spChg>
        <pc:spChg chg="add mod">
          <ac:chgData name="Simon Penelle" userId="f5bd9662e5605109" providerId="LiveId" clId="{EEC3C5E4-A061-4C79-8BE3-04BB79D9E952}" dt="2025-06-04T12:26:39.765" v="5529" actId="1076"/>
          <ac:spMkLst>
            <pc:docMk/>
            <pc:sldMk cId="2959338423" sldId="288"/>
            <ac:spMk id="32" creationId="{1207554C-676B-30B7-90B9-962AD6B2592F}"/>
          </ac:spMkLst>
        </pc:spChg>
        <pc:spChg chg="add mod">
          <ac:chgData name="Simon Penelle" userId="f5bd9662e5605109" providerId="LiveId" clId="{EEC3C5E4-A061-4C79-8BE3-04BB79D9E952}" dt="2025-06-04T13:04:21.603" v="5633" actId="1076"/>
          <ac:spMkLst>
            <pc:docMk/>
            <pc:sldMk cId="2959338423" sldId="288"/>
            <ac:spMk id="33" creationId="{68C986E0-5F1D-0EA3-F938-788A4CAA3EA3}"/>
          </ac:spMkLst>
        </pc:spChg>
        <pc:spChg chg="add mod">
          <ac:chgData name="Simon Penelle" userId="f5bd9662e5605109" providerId="LiveId" clId="{EEC3C5E4-A061-4C79-8BE3-04BB79D9E952}" dt="2025-06-04T13:04:34.767" v="5636" actId="1076"/>
          <ac:spMkLst>
            <pc:docMk/>
            <pc:sldMk cId="2959338423" sldId="288"/>
            <ac:spMk id="34" creationId="{CF9743E2-CE16-A86A-ECD3-F1FEA03B2D95}"/>
          </ac:spMkLst>
        </pc:spChg>
        <pc:picChg chg="add mod">
          <ac:chgData name="Simon Penelle" userId="f5bd9662e5605109" providerId="LiveId" clId="{EEC3C5E4-A061-4C79-8BE3-04BB79D9E952}" dt="2025-06-04T12:24:56.608" v="5512" actId="1076"/>
          <ac:picMkLst>
            <pc:docMk/>
            <pc:sldMk cId="2959338423" sldId="288"/>
            <ac:picMk id="5" creationId="{0359A694-0E18-563C-D258-6B7159ACA1D8}"/>
          </ac:picMkLst>
        </pc:picChg>
        <pc:picChg chg="add mod">
          <ac:chgData name="Simon Penelle" userId="f5bd9662e5605109" providerId="LiveId" clId="{EEC3C5E4-A061-4C79-8BE3-04BB79D9E952}" dt="2025-06-04T12:26:35.708" v="5528" actId="1076"/>
          <ac:picMkLst>
            <pc:docMk/>
            <pc:sldMk cId="2959338423" sldId="288"/>
            <ac:picMk id="17" creationId="{85CEE7D4-27BB-A098-DD79-4F2910399C7F}"/>
          </ac:picMkLst>
        </pc:picChg>
        <pc:picChg chg="add mod">
          <ac:chgData name="Simon Penelle" userId="f5bd9662e5605109" providerId="LiveId" clId="{EEC3C5E4-A061-4C79-8BE3-04BB79D9E952}" dt="2025-06-04T12:26:43.028" v="5531" actId="1076"/>
          <ac:picMkLst>
            <pc:docMk/>
            <pc:sldMk cId="2959338423" sldId="288"/>
            <ac:picMk id="20" creationId="{C0816C8C-3C1D-D614-B8A0-494CEAE46121}"/>
          </ac:picMkLst>
        </pc:picChg>
        <pc:picChg chg="add mod">
          <ac:chgData name="Simon Penelle" userId="f5bd9662e5605109" providerId="LiveId" clId="{EEC3C5E4-A061-4C79-8BE3-04BB79D9E952}" dt="2025-06-04T12:11:04.156" v="5365" actId="14100"/>
          <ac:picMkLst>
            <pc:docMk/>
            <pc:sldMk cId="2959338423" sldId="288"/>
            <ac:picMk id="23" creationId="{42C2DFAA-6E77-F5B4-265A-2ADBA05A8FA4}"/>
          </ac:picMkLst>
        </pc:picChg>
        <pc:cxnChg chg="add mod ord">
          <ac:chgData name="Simon Penelle" userId="f5bd9662e5605109" providerId="LiveId" clId="{EEC3C5E4-A061-4C79-8BE3-04BB79D9E952}" dt="2025-06-04T12:16:11.315" v="5437" actId="14100"/>
          <ac:cxnSpMkLst>
            <pc:docMk/>
            <pc:sldMk cId="2959338423" sldId="288"/>
            <ac:cxnSpMk id="16" creationId="{C9A54736-C4C7-ADE4-94E6-0AE0C1569939}"/>
          </ac:cxnSpMkLst>
        </pc:cxnChg>
        <pc:cxnChg chg="add mod ord">
          <ac:chgData name="Simon Penelle" userId="f5bd9662e5605109" providerId="LiveId" clId="{EEC3C5E4-A061-4C79-8BE3-04BB79D9E952}" dt="2025-06-04T12:16:31.225" v="5446" actId="170"/>
          <ac:cxnSpMkLst>
            <pc:docMk/>
            <pc:sldMk cId="2959338423" sldId="288"/>
            <ac:cxnSpMk id="18" creationId="{5E31D91D-5E38-8C5A-C920-E78C7B304FD5}"/>
          </ac:cxnSpMkLst>
        </pc:cxnChg>
        <pc:cxnChg chg="add mod">
          <ac:chgData name="Simon Penelle" userId="f5bd9662e5605109" providerId="LiveId" clId="{EEC3C5E4-A061-4C79-8BE3-04BB79D9E952}" dt="2025-06-02T15:18:33.505" v="5157" actId="14100"/>
          <ac:cxnSpMkLst>
            <pc:docMk/>
            <pc:sldMk cId="2959338423" sldId="288"/>
            <ac:cxnSpMk id="24" creationId="{4B94EACA-0158-DDAC-E96E-05E80C289443}"/>
          </ac:cxnSpMkLst>
        </pc:cxnChg>
      </pc:sldChg>
      <pc:sldChg chg="addSp delSp modSp new mod setBg modNotesTx">
        <pc:chgData name="Simon Penelle" userId="f5bd9662e5605109" providerId="LiveId" clId="{EEC3C5E4-A061-4C79-8BE3-04BB79D9E952}" dt="2025-06-02T12:46:47.849" v="4685" actId="1076"/>
        <pc:sldMkLst>
          <pc:docMk/>
          <pc:sldMk cId="2768982480" sldId="289"/>
        </pc:sldMkLst>
        <pc:spChg chg="add">
          <ac:chgData name="Simon Penelle" userId="f5bd9662e5605109" providerId="LiveId" clId="{EEC3C5E4-A061-4C79-8BE3-04BB79D9E952}" dt="2025-06-02T12:45:48.697" v="4574" actId="26606"/>
          <ac:spMkLst>
            <pc:docMk/>
            <pc:sldMk cId="2768982480" sldId="289"/>
            <ac:spMk id="10" creationId="{42A4FC2C-047E-45A5-965D-8E1E3BF09BC6}"/>
          </ac:spMkLst>
        </pc:spChg>
        <pc:picChg chg="add mod ord">
          <ac:chgData name="Simon Penelle" userId="f5bd9662e5605109" providerId="LiveId" clId="{EEC3C5E4-A061-4C79-8BE3-04BB79D9E952}" dt="2025-06-02T12:46:47.849" v="4685" actId="1076"/>
          <ac:picMkLst>
            <pc:docMk/>
            <pc:sldMk cId="2768982480" sldId="289"/>
            <ac:picMk id="5" creationId="{FA6257AC-E08E-5D2F-F810-D266AEA3F3A7}"/>
          </ac:picMkLst>
        </pc:picChg>
      </pc:sldChg>
      <pc:sldChg chg="addSp delSp modSp new mod setBg">
        <pc:chgData name="Simon Penelle" userId="f5bd9662e5605109" providerId="LiveId" clId="{EEC3C5E4-A061-4C79-8BE3-04BB79D9E952}" dt="2025-06-04T13:05:15.131" v="5643" actId="1076"/>
        <pc:sldMkLst>
          <pc:docMk/>
          <pc:sldMk cId="3809125268" sldId="290"/>
        </pc:sldMkLst>
        <pc:spChg chg="add mod">
          <ac:chgData name="Simon Penelle" userId="f5bd9662e5605109" providerId="LiveId" clId="{EEC3C5E4-A061-4C79-8BE3-04BB79D9E952}" dt="2025-06-04T12:55:34.286" v="5614" actId="1076"/>
          <ac:spMkLst>
            <pc:docMk/>
            <pc:sldMk cId="3809125268" sldId="290"/>
            <ac:spMk id="6" creationId="{4315CB5D-116B-C0A7-80D3-84F9F0FC11E5}"/>
          </ac:spMkLst>
        </pc:spChg>
        <pc:spChg chg="add mod">
          <ac:chgData name="Simon Penelle" userId="f5bd9662e5605109" providerId="LiveId" clId="{EEC3C5E4-A061-4C79-8BE3-04BB79D9E952}" dt="2025-06-04T13:04:57.955" v="5641" actId="1076"/>
          <ac:spMkLst>
            <pc:docMk/>
            <pc:sldMk cId="3809125268" sldId="290"/>
            <ac:spMk id="7" creationId="{47670668-BB45-2EA2-23D7-018DB4B7CF1C}"/>
          </ac:spMkLst>
        </pc:spChg>
        <pc:spChg chg="add mod">
          <ac:chgData name="Simon Penelle" userId="f5bd9662e5605109" providerId="LiveId" clId="{EEC3C5E4-A061-4C79-8BE3-04BB79D9E952}" dt="2025-06-04T13:05:15.131" v="5643" actId="1076"/>
          <ac:spMkLst>
            <pc:docMk/>
            <pc:sldMk cId="3809125268" sldId="290"/>
            <ac:spMk id="8" creationId="{6BE3E475-F075-2B80-140F-318B64C1A06E}"/>
          </ac:spMkLst>
        </pc:spChg>
        <pc:picChg chg="add mod">
          <ac:chgData name="Simon Penelle" userId="f5bd9662e5605109" providerId="LiveId" clId="{EEC3C5E4-A061-4C79-8BE3-04BB79D9E952}" dt="2025-06-04T13:00:30.840" v="5624" actId="1076"/>
          <ac:picMkLst>
            <pc:docMk/>
            <pc:sldMk cId="3809125268" sldId="290"/>
            <ac:picMk id="5" creationId="{46E98146-5EFD-E2E2-F2C3-B3EF311AE6F5}"/>
          </ac:picMkLst>
        </pc:picChg>
      </pc:sldChg>
      <pc:sldChg chg="addSp delSp modSp add mod setBg">
        <pc:chgData name="Simon Penelle" userId="f5bd9662e5605109" providerId="LiveId" clId="{EEC3C5E4-A061-4C79-8BE3-04BB79D9E952}" dt="2025-06-04T13:04:02.233" v="5631" actId="1076"/>
        <pc:sldMkLst>
          <pc:docMk/>
          <pc:sldMk cId="2641558339" sldId="291"/>
        </pc:sldMkLst>
        <pc:spChg chg="mod">
          <ac:chgData name="Simon Penelle" userId="f5bd9662e5605109" providerId="LiveId" clId="{EEC3C5E4-A061-4C79-8BE3-04BB79D9E952}" dt="2025-06-04T13:02:29.016" v="5625" actId="20577"/>
          <ac:spMkLst>
            <pc:docMk/>
            <pc:sldMk cId="2641558339" sldId="291"/>
            <ac:spMk id="6" creationId="{262D2B57-382B-398E-034E-7F048279823B}"/>
          </ac:spMkLst>
        </pc:spChg>
        <pc:spChg chg="mod">
          <ac:chgData name="Simon Penelle" userId="f5bd9662e5605109" providerId="LiveId" clId="{EEC3C5E4-A061-4C79-8BE3-04BB79D9E952}" dt="2025-06-04T12:27:16.950" v="5534" actId="1076"/>
          <ac:spMkLst>
            <pc:docMk/>
            <pc:sldMk cId="2641558339" sldId="291"/>
            <ac:spMk id="10" creationId="{1553B287-5AFE-E304-DE7B-675B52E833AF}"/>
          </ac:spMkLst>
        </pc:spChg>
        <pc:spChg chg="mod">
          <ac:chgData name="Simon Penelle" userId="f5bd9662e5605109" providerId="LiveId" clId="{EEC3C5E4-A061-4C79-8BE3-04BB79D9E952}" dt="2025-06-04T12:19:05.515" v="5465" actId="1076"/>
          <ac:spMkLst>
            <pc:docMk/>
            <pc:sldMk cId="2641558339" sldId="291"/>
            <ac:spMk id="14" creationId="{CFD0F537-9494-3D5C-F3F7-AF65DA12804F}"/>
          </ac:spMkLst>
        </pc:spChg>
        <pc:spChg chg="add mod">
          <ac:chgData name="Simon Penelle" userId="f5bd9662e5605109" providerId="LiveId" clId="{EEC3C5E4-A061-4C79-8BE3-04BB79D9E952}" dt="2025-06-04T12:19:45.023" v="5469" actId="208"/>
          <ac:spMkLst>
            <pc:docMk/>
            <pc:sldMk cId="2641558339" sldId="291"/>
            <ac:spMk id="19" creationId="{C024BFA1-69C5-A0AF-8D3C-6BEB3B9B1CFD}"/>
          </ac:spMkLst>
        </pc:spChg>
        <pc:spChg chg="add mod">
          <ac:chgData name="Simon Penelle" userId="f5bd9662e5605109" providerId="LiveId" clId="{EEC3C5E4-A061-4C79-8BE3-04BB79D9E952}" dt="2025-06-04T12:27:06.547" v="5533" actId="14100"/>
          <ac:spMkLst>
            <pc:docMk/>
            <pc:sldMk cId="2641558339" sldId="291"/>
            <ac:spMk id="20" creationId="{6E021B43-28C0-EE17-344C-74C172336E9F}"/>
          </ac:spMkLst>
        </pc:spChg>
        <pc:spChg chg="add mod">
          <ac:chgData name="Simon Penelle" userId="f5bd9662e5605109" providerId="LiveId" clId="{EEC3C5E4-A061-4C79-8BE3-04BB79D9E952}" dt="2025-06-04T12:27:43.181" v="5537" actId="1076"/>
          <ac:spMkLst>
            <pc:docMk/>
            <pc:sldMk cId="2641558339" sldId="291"/>
            <ac:spMk id="26" creationId="{1FDD9E71-2960-EEEA-811D-33313CA0AD39}"/>
          </ac:spMkLst>
        </pc:spChg>
        <pc:spChg chg="add mod">
          <ac:chgData name="Simon Penelle" userId="f5bd9662e5605109" providerId="LiveId" clId="{EEC3C5E4-A061-4C79-8BE3-04BB79D9E952}" dt="2025-06-04T12:28:00.447" v="5540" actId="1076"/>
          <ac:spMkLst>
            <pc:docMk/>
            <pc:sldMk cId="2641558339" sldId="291"/>
            <ac:spMk id="27" creationId="{75C78FB5-121F-D7AC-4F49-635A11988951}"/>
          </ac:spMkLst>
        </pc:spChg>
        <pc:spChg chg="add mod">
          <ac:chgData name="Simon Penelle" userId="f5bd9662e5605109" providerId="LiveId" clId="{EEC3C5E4-A061-4C79-8BE3-04BB79D9E952}" dt="2025-06-04T13:03:51.265" v="5629" actId="14100"/>
          <ac:spMkLst>
            <pc:docMk/>
            <pc:sldMk cId="2641558339" sldId="291"/>
            <ac:spMk id="28" creationId="{9D44713D-4FDA-4C59-E328-FE7CCCE59509}"/>
          </ac:spMkLst>
        </pc:spChg>
        <pc:spChg chg="add mod">
          <ac:chgData name="Simon Penelle" userId="f5bd9662e5605109" providerId="LiveId" clId="{EEC3C5E4-A061-4C79-8BE3-04BB79D9E952}" dt="2025-06-04T13:04:02.233" v="5631" actId="1076"/>
          <ac:spMkLst>
            <pc:docMk/>
            <pc:sldMk cId="2641558339" sldId="291"/>
            <ac:spMk id="29" creationId="{65A52C91-CBC5-7B62-6FDB-937A3ED3A885}"/>
          </ac:spMkLst>
        </pc:spChg>
        <pc:spChg chg="mod">
          <ac:chgData name="Simon Penelle" userId="f5bd9662e5605109" providerId="LiveId" clId="{EEC3C5E4-A061-4C79-8BE3-04BB79D9E952}" dt="2025-06-04T12:29:27.447" v="5550" actId="20577"/>
          <ac:spMkLst>
            <pc:docMk/>
            <pc:sldMk cId="2641558339" sldId="291"/>
            <ac:spMk id="30" creationId="{C756F308-7546-ED3E-B567-E9E67E26C94C}"/>
          </ac:spMkLst>
        </pc:spChg>
        <pc:picChg chg="add mod ord">
          <ac:chgData name="Simon Penelle" userId="f5bd9662e5605109" providerId="LiveId" clId="{EEC3C5E4-A061-4C79-8BE3-04BB79D9E952}" dt="2025-06-04T12:24:08.120" v="5503" actId="1076"/>
          <ac:picMkLst>
            <pc:docMk/>
            <pc:sldMk cId="2641558339" sldId="291"/>
            <ac:picMk id="7" creationId="{FDD01744-9419-9B50-F643-C0D0FC6D2169}"/>
          </ac:picMkLst>
        </pc:picChg>
        <pc:picChg chg="add mod">
          <ac:chgData name="Simon Penelle" userId="f5bd9662e5605109" providerId="LiveId" clId="{EEC3C5E4-A061-4C79-8BE3-04BB79D9E952}" dt="2025-06-04T12:10:40.086" v="5364" actId="1076"/>
          <ac:picMkLst>
            <pc:docMk/>
            <pc:sldMk cId="2641558339" sldId="291"/>
            <ac:picMk id="13" creationId="{60D2960A-774F-473C-3581-2853A3CA97E9}"/>
          </ac:picMkLst>
        </pc:picChg>
        <pc:picChg chg="add mod ord">
          <ac:chgData name="Simon Penelle" userId="f5bd9662e5605109" providerId="LiveId" clId="{EEC3C5E4-A061-4C79-8BE3-04BB79D9E952}" dt="2025-06-04T12:22:45.438" v="5485" actId="1076"/>
          <ac:picMkLst>
            <pc:docMk/>
            <pc:sldMk cId="2641558339" sldId="291"/>
            <ac:picMk id="17" creationId="{C94A32F0-EB80-CC30-EBAA-562FEDA11A2E}"/>
          </ac:picMkLst>
        </pc:picChg>
        <pc:cxnChg chg="mod">
          <ac:chgData name="Simon Penelle" userId="f5bd9662e5605109" providerId="LiveId" clId="{EEC3C5E4-A061-4C79-8BE3-04BB79D9E952}" dt="2025-06-04T12:08:57.718" v="5358" actId="14100"/>
          <ac:cxnSpMkLst>
            <pc:docMk/>
            <pc:sldMk cId="2641558339" sldId="291"/>
            <ac:cxnSpMk id="24" creationId="{48AAB6D9-D9A5-0AF6-A881-B787EAA3215F}"/>
          </ac:cxnSpMkLst>
        </pc:cxnChg>
      </pc:sldChg>
      <pc:sldChg chg="addSp modSp new mod">
        <pc:chgData name="Simon Penelle" userId="f5bd9662e5605109" providerId="LiveId" clId="{EEC3C5E4-A061-4C79-8BE3-04BB79D9E952}" dt="2025-06-06T14:57:30.764" v="5891" actId="20577"/>
        <pc:sldMkLst>
          <pc:docMk/>
          <pc:sldMk cId="3625334012" sldId="292"/>
        </pc:sldMkLst>
        <pc:spChg chg="mod">
          <ac:chgData name="Simon Penelle" userId="f5bd9662e5605109" providerId="LiveId" clId="{EEC3C5E4-A061-4C79-8BE3-04BB79D9E952}" dt="2025-06-06T12:46:04.840" v="5654" actId="20577"/>
          <ac:spMkLst>
            <pc:docMk/>
            <pc:sldMk cId="3625334012" sldId="292"/>
            <ac:spMk id="2" creationId="{06CF24A3-264E-58ED-85AF-ECD11709FBD1}"/>
          </ac:spMkLst>
        </pc:spChg>
        <pc:spChg chg="mod">
          <ac:chgData name="Simon Penelle" userId="f5bd9662e5605109" providerId="LiveId" clId="{EEC3C5E4-A061-4C79-8BE3-04BB79D9E952}" dt="2025-06-06T14:57:30.764" v="5891" actId="20577"/>
          <ac:spMkLst>
            <pc:docMk/>
            <pc:sldMk cId="3625334012" sldId="292"/>
            <ac:spMk id="3" creationId="{E9891B13-8C66-1393-DB78-CBF1380260A4}"/>
          </ac:spMkLst>
        </pc:spChg>
        <pc:spChg chg="add mod">
          <ac:chgData name="Simon Penelle" userId="f5bd9662e5605109" providerId="LiveId" clId="{EEC3C5E4-A061-4C79-8BE3-04BB79D9E952}" dt="2025-06-06T14:46:25.486" v="5879" actId="1076"/>
          <ac:spMkLst>
            <pc:docMk/>
            <pc:sldMk cId="3625334012" sldId="292"/>
            <ac:spMk id="7" creationId="{ADCC255A-A667-FAE5-9A6A-64242BE21C9D}"/>
          </ac:spMkLst>
        </pc:spChg>
        <pc:picChg chg="add mod">
          <ac:chgData name="Simon Penelle" userId="f5bd9662e5605109" providerId="LiveId" clId="{EEC3C5E4-A061-4C79-8BE3-04BB79D9E952}" dt="2025-06-06T13:38:14.454" v="5710" actId="1076"/>
          <ac:picMkLst>
            <pc:docMk/>
            <pc:sldMk cId="3625334012" sldId="292"/>
            <ac:picMk id="5" creationId="{BD44D320-2489-D38E-6523-7D63D3E085A1}"/>
          </ac:picMkLst>
        </pc:picChg>
      </pc:sldChg>
      <pc:sldChg chg="addSp delSp modSp new mod setBg">
        <pc:chgData name="Simon Penelle" userId="f5bd9662e5605109" providerId="LiveId" clId="{EEC3C5E4-A061-4C79-8BE3-04BB79D9E952}" dt="2025-06-06T13:47:11.255" v="5790" actId="1076"/>
        <pc:sldMkLst>
          <pc:docMk/>
          <pc:sldMk cId="1837638229" sldId="293"/>
        </pc:sldMkLst>
        <pc:spChg chg="add mod">
          <ac:chgData name="Simon Penelle" userId="f5bd9662e5605109" providerId="LiveId" clId="{EEC3C5E4-A061-4C79-8BE3-04BB79D9E952}" dt="2025-06-06T13:47:11.255" v="5790" actId="1076"/>
          <ac:spMkLst>
            <pc:docMk/>
            <pc:sldMk cId="1837638229" sldId="293"/>
            <ac:spMk id="6" creationId="{6A5C3324-91E8-2009-38C5-4D8B51BE8440}"/>
          </ac:spMkLst>
        </pc:spChg>
        <pc:spChg chg="add">
          <ac:chgData name="Simon Penelle" userId="f5bd9662e5605109" providerId="LiveId" clId="{EEC3C5E4-A061-4C79-8BE3-04BB79D9E952}" dt="2025-06-06T13:44:11.895" v="5744" actId="26606"/>
          <ac:spMkLst>
            <pc:docMk/>
            <pc:sldMk cId="1837638229" sldId="293"/>
            <ac:spMk id="10" creationId="{F3060C83-F051-4F0E-ABAD-AA0DFC48B218}"/>
          </ac:spMkLst>
        </pc:spChg>
        <pc:spChg chg="add">
          <ac:chgData name="Simon Penelle" userId="f5bd9662e5605109" providerId="LiveId" clId="{EEC3C5E4-A061-4C79-8BE3-04BB79D9E952}" dt="2025-06-06T13:44:11.895" v="5744" actId="26606"/>
          <ac:spMkLst>
            <pc:docMk/>
            <pc:sldMk cId="1837638229" sldId="293"/>
            <ac:spMk id="12" creationId="{83C98ABE-055B-441F-B07E-44F97F083C39}"/>
          </ac:spMkLst>
        </pc:spChg>
        <pc:spChg chg="add">
          <ac:chgData name="Simon Penelle" userId="f5bd9662e5605109" providerId="LiveId" clId="{EEC3C5E4-A061-4C79-8BE3-04BB79D9E952}" dt="2025-06-06T13:44:11.895" v="5744" actId="26606"/>
          <ac:spMkLst>
            <pc:docMk/>
            <pc:sldMk cId="1837638229" sldId="293"/>
            <ac:spMk id="14" creationId="{29FDB030-9B49-4CED-8CCD-4D99382388AC}"/>
          </ac:spMkLst>
        </pc:spChg>
        <pc:spChg chg="add">
          <ac:chgData name="Simon Penelle" userId="f5bd9662e5605109" providerId="LiveId" clId="{EEC3C5E4-A061-4C79-8BE3-04BB79D9E952}" dt="2025-06-06T13:44:11.895" v="5744" actId="26606"/>
          <ac:spMkLst>
            <pc:docMk/>
            <pc:sldMk cId="1837638229" sldId="293"/>
            <ac:spMk id="16" creationId="{3783CA14-24A1-485C-8B30-D6A5D87987AD}"/>
          </ac:spMkLst>
        </pc:spChg>
        <pc:spChg chg="add">
          <ac:chgData name="Simon Penelle" userId="f5bd9662e5605109" providerId="LiveId" clId="{EEC3C5E4-A061-4C79-8BE3-04BB79D9E952}" dt="2025-06-06T13:44:11.895" v="5744" actId="26606"/>
          <ac:spMkLst>
            <pc:docMk/>
            <pc:sldMk cId="1837638229" sldId="293"/>
            <ac:spMk id="18" creationId="{9A97C86A-04D6-40F7-AE84-31AB43E6A846}"/>
          </ac:spMkLst>
        </pc:spChg>
        <pc:spChg chg="add">
          <ac:chgData name="Simon Penelle" userId="f5bd9662e5605109" providerId="LiveId" clId="{EEC3C5E4-A061-4C79-8BE3-04BB79D9E952}" dt="2025-06-06T13:44:11.895" v="5744" actId="26606"/>
          <ac:spMkLst>
            <pc:docMk/>
            <pc:sldMk cId="1837638229" sldId="293"/>
            <ac:spMk id="20" creationId="{FF9F2414-84E8-453E-B1F3-389FDE8192D9}"/>
          </ac:spMkLst>
        </pc:spChg>
        <pc:spChg chg="add">
          <ac:chgData name="Simon Penelle" userId="f5bd9662e5605109" providerId="LiveId" clId="{EEC3C5E4-A061-4C79-8BE3-04BB79D9E952}" dt="2025-06-06T13:44:11.895" v="5744" actId="26606"/>
          <ac:spMkLst>
            <pc:docMk/>
            <pc:sldMk cId="1837638229" sldId="293"/>
            <ac:spMk id="22" creationId="{3ECA69A1-7536-43AC-85EF-C7106179F5ED}"/>
          </ac:spMkLst>
        </pc:spChg>
        <pc:picChg chg="add mod">
          <ac:chgData name="Simon Penelle" userId="f5bd9662e5605109" providerId="LiveId" clId="{EEC3C5E4-A061-4C79-8BE3-04BB79D9E952}" dt="2025-06-06T13:44:11.895" v="5744" actId="26606"/>
          <ac:picMkLst>
            <pc:docMk/>
            <pc:sldMk cId="1837638229" sldId="293"/>
            <ac:picMk id="5" creationId="{C2D94F8C-1FF8-B87C-9AC6-BAFF1F25729F}"/>
          </ac:picMkLst>
        </pc:picChg>
      </pc:sldChg>
      <pc:sldChg chg="addSp delSp modSp new mod">
        <pc:chgData name="Simon Penelle" userId="f5bd9662e5605109" providerId="LiveId" clId="{EEC3C5E4-A061-4C79-8BE3-04BB79D9E952}" dt="2025-06-06T13:47:42.932" v="5796" actId="1076"/>
        <pc:sldMkLst>
          <pc:docMk/>
          <pc:sldMk cId="1055377392" sldId="294"/>
        </pc:sldMkLst>
        <pc:spChg chg="add mod">
          <ac:chgData name="Simon Penelle" userId="f5bd9662e5605109" providerId="LiveId" clId="{EEC3C5E4-A061-4C79-8BE3-04BB79D9E952}" dt="2025-06-06T13:47:42.932" v="5796" actId="1076"/>
          <ac:spMkLst>
            <pc:docMk/>
            <pc:sldMk cId="1055377392" sldId="294"/>
            <ac:spMk id="6" creationId="{F97776AC-58A9-8ECF-5B60-824A388B90F3}"/>
          </ac:spMkLst>
        </pc:spChg>
        <pc:picChg chg="add mod">
          <ac:chgData name="Simon Penelle" userId="f5bd9662e5605109" providerId="LiveId" clId="{EEC3C5E4-A061-4C79-8BE3-04BB79D9E952}" dt="2025-06-06T13:47:25.182" v="5793" actId="1076"/>
          <ac:picMkLst>
            <pc:docMk/>
            <pc:sldMk cId="1055377392" sldId="294"/>
            <ac:picMk id="5" creationId="{608E3F0A-EDEE-1F43-3A55-4A71DEFE541A}"/>
          </ac:picMkLst>
        </pc:picChg>
      </pc:sldChg>
      <pc:sldChg chg="addSp delSp modSp new del mod setBg">
        <pc:chgData name="Simon Penelle" userId="f5bd9662e5605109" providerId="LiveId" clId="{EEC3C5E4-A061-4C79-8BE3-04BB79D9E952}" dt="2025-06-06T14:57:40.838" v="5892" actId="2696"/>
        <pc:sldMkLst>
          <pc:docMk/>
          <pc:sldMk cId="1485512248" sldId="295"/>
        </pc:sldMkLst>
      </pc:sldChg>
      <pc:sldChg chg="addSp delSp modSp new mod ord modNotesTx">
        <pc:chgData name="Simon Penelle" userId="f5bd9662e5605109" providerId="LiveId" clId="{EEC3C5E4-A061-4C79-8BE3-04BB79D9E952}" dt="2025-06-13T12:38:51.672" v="6514" actId="20577"/>
        <pc:sldMkLst>
          <pc:docMk/>
          <pc:sldMk cId="2250014628" sldId="301"/>
        </pc:sldMkLst>
        <pc:spChg chg="mod">
          <ac:chgData name="Simon Penelle" userId="f5bd9662e5605109" providerId="LiveId" clId="{EEC3C5E4-A061-4C79-8BE3-04BB79D9E952}" dt="2025-06-13T12:03:20.298" v="6007" actId="1076"/>
          <ac:spMkLst>
            <pc:docMk/>
            <pc:sldMk cId="2250014628" sldId="301"/>
            <ac:spMk id="2" creationId="{51EE6816-0BB5-A9E7-7809-F9A21BA45489}"/>
          </ac:spMkLst>
        </pc:spChg>
        <pc:spChg chg="del">
          <ac:chgData name="Simon Penelle" userId="f5bd9662e5605109" providerId="LiveId" clId="{EEC3C5E4-A061-4C79-8BE3-04BB79D9E952}" dt="2025-06-13T10:40:00.441" v="5903" actId="22"/>
          <ac:spMkLst>
            <pc:docMk/>
            <pc:sldMk cId="2250014628" sldId="301"/>
            <ac:spMk id="3" creationId="{7B7B9B5F-8100-CBFC-D19C-D7406F8727DC}"/>
          </ac:spMkLst>
        </pc:spChg>
        <pc:picChg chg="add mod ord">
          <ac:chgData name="Simon Penelle" userId="f5bd9662e5605109" providerId="LiveId" clId="{EEC3C5E4-A061-4C79-8BE3-04BB79D9E952}" dt="2025-06-13T12:03:22.943" v="6008" actId="1076"/>
          <ac:picMkLst>
            <pc:docMk/>
            <pc:sldMk cId="2250014628" sldId="301"/>
            <ac:picMk id="5" creationId="{C9A32C12-5E62-7088-4F4D-7C3986019387}"/>
          </ac:picMkLst>
        </pc:picChg>
      </pc:sldChg>
      <pc:sldChg chg="modSp new mod">
        <pc:chgData name="Simon Penelle" userId="f5bd9662e5605109" providerId="LiveId" clId="{EEC3C5E4-A061-4C79-8BE3-04BB79D9E952}" dt="2025-06-13T12:39:18.095" v="6530" actId="20577"/>
        <pc:sldMkLst>
          <pc:docMk/>
          <pc:sldMk cId="1829672837" sldId="302"/>
        </pc:sldMkLst>
        <pc:spChg chg="mod">
          <ac:chgData name="Simon Penelle" userId="f5bd9662e5605109" providerId="LiveId" clId="{EEC3C5E4-A061-4C79-8BE3-04BB79D9E952}" dt="2025-06-13T10:40:15.094" v="5915" actId="20577"/>
          <ac:spMkLst>
            <pc:docMk/>
            <pc:sldMk cId="1829672837" sldId="302"/>
            <ac:spMk id="2" creationId="{32CED2AD-0FC7-8C9E-D2B9-75CF86551432}"/>
          </ac:spMkLst>
        </pc:spChg>
        <pc:spChg chg="mod">
          <ac:chgData name="Simon Penelle" userId="f5bd9662e5605109" providerId="LiveId" clId="{EEC3C5E4-A061-4C79-8BE3-04BB79D9E952}" dt="2025-06-13T12:39:18.095" v="6530" actId="20577"/>
          <ac:spMkLst>
            <pc:docMk/>
            <pc:sldMk cId="1829672837" sldId="302"/>
            <ac:spMk id="3" creationId="{C396196B-8717-3E42-BB3C-C802FA750DB3}"/>
          </ac:spMkLst>
        </pc:spChg>
      </pc:sldChg>
      <pc:sldChg chg="addSp delSp modSp new mod">
        <pc:chgData name="Simon Penelle" userId="f5bd9662e5605109" providerId="LiveId" clId="{EEC3C5E4-A061-4C79-8BE3-04BB79D9E952}" dt="2025-06-13T12:29:21.713" v="6122" actId="20577"/>
        <pc:sldMkLst>
          <pc:docMk/>
          <pc:sldMk cId="1540659282" sldId="303"/>
        </pc:sldMkLst>
        <pc:spChg chg="mod">
          <ac:chgData name="Simon Penelle" userId="f5bd9662e5605109" providerId="LiveId" clId="{EEC3C5E4-A061-4C79-8BE3-04BB79D9E952}" dt="2025-06-13T12:29:21.713" v="6122" actId="20577"/>
          <ac:spMkLst>
            <pc:docMk/>
            <pc:sldMk cId="1540659282" sldId="303"/>
            <ac:spMk id="2" creationId="{99F808FF-6BF8-DD41-CEFB-4BAED7E9083D}"/>
          </ac:spMkLst>
        </pc:spChg>
        <pc:spChg chg="add del mod">
          <ac:chgData name="Simon Penelle" userId="f5bd9662e5605109" providerId="LiveId" clId="{EEC3C5E4-A061-4C79-8BE3-04BB79D9E952}" dt="2025-06-13T12:28:58.020" v="6091" actId="20577"/>
          <ac:spMkLst>
            <pc:docMk/>
            <pc:sldMk cId="1540659282" sldId="303"/>
            <ac:spMk id="3" creationId="{FEE108D4-E6BC-0DE1-E5ED-C96467200AE0}"/>
          </ac:spMkLst>
        </pc:spChg>
        <pc:picChg chg="add del mod ord">
          <ac:chgData name="Simon Penelle" userId="f5bd9662e5605109" providerId="LiveId" clId="{EEC3C5E4-A061-4C79-8BE3-04BB79D9E952}" dt="2025-06-13T12:28:50.643" v="6080" actId="22"/>
          <ac:picMkLst>
            <pc:docMk/>
            <pc:sldMk cId="1540659282" sldId="303"/>
            <ac:picMk id="5" creationId="{4B8F48D8-C8FF-E4BE-78CE-8D3A9AFBF580}"/>
          </ac:picMkLst>
        </pc:picChg>
        <pc:picChg chg="add mod">
          <ac:chgData name="Simon Penelle" userId="f5bd9662e5605109" providerId="LiveId" clId="{EEC3C5E4-A061-4C79-8BE3-04BB79D9E952}" dt="2025-06-13T12:29:06.557" v="6095" actId="1076"/>
          <ac:picMkLst>
            <pc:docMk/>
            <pc:sldMk cId="1540659282" sldId="303"/>
            <ac:picMk id="7" creationId="{A60437E2-4674-CF28-E5AE-4BF42BAC122D}"/>
          </ac:picMkLst>
        </pc:picChg>
      </pc:sldChg>
      <pc:sldChg chg="addSp delSp modSp new mod modNotesTx">
        <pc:chgData name="Simon Penelle" userId="f5bd9662e5605109" providerId="LiveId" clId="{EEC3C5E4-A061-4C79-8BE3-04BB79D9E952}" dt="2025-06-13T13:01:59.737" v="6533" actId="20577"/>
        <pc:sldMkLst>
          <pc:docMk/>
          <pc:sldMk cId="1594148510" sldId="304"/>
        </pc:sldMkLst>
        <pc:spChg chg="mod">
          <ac:chgData name="Simon Penelle" userId="f5bd9662e5605109" providerId="LiveId" clId="{EEC3C5E4-A061-4C79-8BE3-04BB79D9E952}" dt="2025-06-13T12:26:38.561" v="6064" actId="20577"/>
          <ac:spMkLst>
            <pc:docMk/>
            <pc:sldMk cId="1594148510" sldId="304"/>
            <ac:spMk id="2" creationId="{0FF23344-F783-2220-250D-018F1A993227}"/>
          </ac:spMkLst>
        </pc:spChg>
        <pc:spChg chg="del">
          <ac:chgData name="Simon Penelle" userId="f5bd9662e5605109" providerId="LiveId" clId="{EEC3C5E4-A061-4C79-8BE3-04BB79D9E952}" dt="2025-06-13T12:25:53.295" v="6047" actId="22"/>
          <ac:spMkLst>
            <pc:docMk/>
            <pc:sldMk cId="1594148510" sldId="304"/>
            <ac:spMk id="3" creationId="{F8EFF10B-9D16-068D-E26A-71EB04F1994A}"/>
          </ac:spMkLst>
        </pc:spChg>
        <pc:picChg chg="add mod ord">
          <ac:chgData name="Simon Penelle" userId="f5bd9662e5605109" providerId="LiveId" clId="{EEC3C5E4-A061-4C79-8BE3-04BB79D9E952}" dt="2025-06-13T12:26:03.080" v="6049" actId="1076"/>
          <ac:picMkLst>
            <pc:docMk/>
            <pc:sldMk cId="1594148510" sldId="304"/>
            <ac:picMk id="5" creationId="{109B8B3C-7C64-2252-10E2-2E06A7ADBC8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FD899-2C1D-4E55-8C51-F930B14B01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684B26-F17A-4E32-AAD5-B5F292133B62}">
      <dgm:prSet/>
      <dgm:spPr/>
      <dgm:t>
        <a:bodyPr/>
        <a:lstStyle/>
        <a:p>
          <a:r>
            <a:rPr lang="en-US" dirty="0"/>
            <a:t>Long unstructured loops in AF3 predictions (</a:t>
          </a:r>
          <a:r>
            <a:rPr lang="en-US" dirty="0" err="1"/>
            <a:t>pdb</a:t>
          </a:r>
          <a:r>
            <a:rPr lang="en-US" dirty="0"/>
            <a:t> shorter sequences)</a:t>
          </a:r>
        </a:p>
      </dgm:t>
    </dgm:pt>
    <dgm:pt modelId="{A379B25F-62B6-4F4D-85BB-7323C1510CCD}" type="parTrans" cxnId="{940544E3-BB94-4972-B635-BED022BC8F93}">
      <dgm:prSet/>
      <dgm:spPr/>
      <dgm:t>
        <a:bodyPr/>
        <a:lstStyle/>
        <a:p>
          <a:endParaRPr lang="en-US"/>
        </a:p>
      </dgm:t>
    </dgm:pt>
    <dgm:pt modelId="{F0760427-F7AA-4BA5-8B51-C7E6829EFF5B}" type="sibTrans" cxnId="{940544E3-BB94-4972-B635-BED022BC8F93}">
      <dgm:prSet/>
      <dgm:spPr/>
      <dgm:t>
        <a:bodyPr/>
        <a:lstStyle/>
        <a:p>
          <a:endParaRPr lang="en-US"/>
        </a:p>
      </dgm:t>
    </dgm:pt>
    <dgm:pt modelId="{58CC08D0-D2B6-44A8-AB04-7404C5B553C1}">
      <dgm:prSet/>
      <dgm:spPr/>
      <dgm:t>
        <a:bodyPr/>
        <a:lstStyle/>
        <a:p>
          <a:r>
            <a:rPr lang="en-US" dirty="0"/>
            <a:t>Common mutations in the literature are not highlighted by this approach (601, 597, …)</a:t>
          </a:r>
        </a:p>
      </dgm:t>
    </dgm:pt>
    <dgm:pt modelId="{6AD3E4BA-9A31-41E7-A983-9C405E43E40C}" type="parTrans" cxnId="{B1990A31-CDA3-4E2D-AD21-D27DC4D33879}">
      <dgm:prSet/>
      <dgm:spPr/>
      <dgm:t>
        <a:bodyPr/>
        <a:lstStyle/>
        <a:p>
          <a:endParaRPr lang="en-US"/>
        </a:p>
      </dgm:t>
    </dgm:pt>
    <dgm:pt modelId="{7CC2E81B-2352-4BBD-B113-828337E4A85C}" type="sibTrans" cxnId="{B1990A31-CDA3-4E2D-AD21-D27DC4D33879}">
      <dgm:prSet/>
      <dgm:spPr/>
      <dgm:t>
        <a:bodyPr/>
        <a:lstStyle/>
        <a:p>
          <a:endParaRPr lang="en-US"/>
        </a:p>
      </dgm:t>
    </dgm:pt>
    <dgm:pt modelId="{AC912E85-28DE-4348-80D7-5ECA32759A6B}">
      <dgm:prSet/>
      <dgm:spPr/>
      <dgm:t>
        <a:bodyPr/>
        <a:lstStyle/>
        <a:p>
          <a:r>
            <a:rPr lang="en-US" dirty="0"/>
            <a:t>BRAF-BRAF and BRAF-CRAF complexes are unstable and require protein 14-3-3 to dimerize properly in active and inactive form </a:t>
          </a:r>
        </a:p>
      </dgm:t>
    </dgm:pt>
    <dgm:pt modelId="{6976A612-9556-4C2C-8745-5548CB37AFBE}" type="parTrans" cxnId="{B799E44C-F150-4D5F-B3D1-AC4364FD1620}">
      <dgm:prSet/>
      <dgm:spPr/>
      <dgm:t>
        <a:bodyPr/>
        <a:lstStyle/>
        <a:p>
          <a:endParaRPr lang="en-US"/>
        </a:p>
      </dgm:t>
    </dgm:pt>
    <dgm:pt modelId="{1A59B883-B3DA-4DD2-BE1D-8002A556EDF0}" type="sibTrans" cxnId="{B799E44C-F150-4D5F-B3D1-AC4364FD1620}">
      <dgm:prSet/>
      <dgm:spPr/>
      <dgm:t>
        <a:bodyPr/>
        <a:lstStyle/>
        <a:p>
          <a:endParaRPr lang="en-US"/>
        </a:p>
      </dgm:t>
    </dgm:pt>
    <dgm:pt modelId="{DB5C5FB6-A2F8-4250-B90F-6E820E2945BC}">
      <dgm:prSet/>
      <dgm:spPr/>
      <dgm:t>
        <a:bodyPr/>
        <a:lstStyle/>
        <a:p>
          <a:r>
            <a:rPr lang="en-US"/>
            <a:t>Alpha Fold 3 approximations are too noisy to reliably detect minor binding affinity change in either complexes ?</a:t>
          </a:r>
        </a:p>
      </dgm:t>
    </dgm:pt>
    <dgm:pt modelId="{9D38E912-5E28-4910-A8CA-47BD8AB21694}" type="parTrans" cxnId="{9D2F9806-0719-4DB4-B558-48340487E8B4}">
      <dgm:prSet/>
      <dgm:spPr/>
      <dgm:t>
        <a:bodyPr/>
        <a:lstStyle/>
        <a:p>
          <a:endParaRPr lang="en-US"/>
        </a:p>
      </dgm:t>
    </dgm:pt>
    <dgm:pt modelId="{32115710-784E-4173-9164-004970EF603B}" type="sibTrans" cxnId="{9D2F9806-0719-4DB4-B558-48340487E8B4}">
      <dgm:prSet/>
      <dgm:spPr/>
      <dgm:t>
        <a:bodyPr/>
        <a:lstStyle/>
        <a:p>
          <a:endParaRPr lang="en-US"/>
        </a:p>
      </dgm:t>
    </dgm:pt>
    <dgm:pt modelId="{830DA9D5-F2EC-41E4-A1F3-D616BF9361D8}" type="pres">
      <dgm:prSet presAssocID="{CADFD899-2C1D-4E55-8C51-F930B14B0105}" presName="linear" presStyleCnt="0">
        <dgm:presLayoutVars>
          <dgm:animLvl val="lvl"/>
          <dgm:resizeHandles val="exact"/>
        </dgm:presLayoutVars>
      </dgm:prSet>
      <dgm:spPr/>
    </dgm:pt>
    <dgm:pt modelId="{DB489E43-70AA-4BB8-9547-F563082AF9F5}" type="pres">
      <dgm:prSet presAssocID="{04684B26-F17A-4E32-AAD5-B5F292133B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ACFFEA-7866-4AEA-AD72-DC37F1AF6DE5}" type="pres">
      <dgm:prSet presAssocID="{F0760427-F7AA-4BA5-8B51-C7E6829EFF5B}" presName="spacer" presStyleCnt="0"/>
      <dgm:spPr/>
    </dgm:pt>
    <dgm:pt modelId="{3EE71811-CFAA-4C54-B0A7-50D23DCA4860}" type="pres">
      <dgm:prSet presAssocID="{58CC08D0-D2B6-44A8-AB04-7404C5B553C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82FE0CD-E9CA-46A7-B4A2-63219A952B68}" type="pres">
      <dgm:prSet presAssocID="{7CC2E81B-2352-4BBD-B113-828337E4A85C}" presName="spacer" presStyleCnt="0"/>
      <dgm:spPr/>
    </dgm:pt>
    <dgm:pt modelId="{89EA7FEA-9E03-486D-A902-661E03186117}" type="pres">
      <dgm:prSet presAssocID="{AC912E85-28DE-4348-80D7-5ECA32759A6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EC7FA3C-2135-457D-B618-7609287FD036}" type="pres">
      <dgm:prSet presAssocID="{1A59B883-B3DA-4DD2-BE1D-8002A556EDF0}" presName="spacer" presStyleCnt="0"/>
      <dgm:spPr/>
    </dgm:pt>
    <dgm:pt modelId="{5E77DC0B-4452-4F35-B1B3-AD1C4FCAA846}" type="pres">
      <dgm:prSet presAssocID="{DB5C5FB6-A2F8-4250-B90F-6E820E2945B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D2F9806-0719-4DB4-B558-48340487E8B4}" srcId="{CADFD899-2C1D-4E55-8C51-F930B14B0105}" destId="{DB5C5FB6-A2F8-4250-B90F-6E820E2945BC}" srcOrd="3" destOrd="0" parTransId="{9D38E912-5E28-4910-A8CA-47BD8AB21694}" sibTransId="{32115710-784E-4173-9164-004970EF603B}"/>
    <dgm:cxn modelId="{8F3AE50F-4641-4F2B-B8DC-AC8D4B135AAE}" type="presOf" srcId="{04684B26-F17A-4E32-AAD5-B5F292133B62}" destId="{DB489E43-70AA-4BB8-9547-F563082AF9F5}" srcOrd="0" destOrd="0" presId="urn:microsoft.com/office/officeart/2005/8/layout/vList2"/>
    <dgm:cxn modelId="{B1990A31-CDA3-4E2D-AD21-D27DC4D33879}" srcId="{CADFD899-2C1D-4E55-8C51-F930B14B0105}" destId="{58CC08D0-D2B6-44A8-AB04-7404C5B553C1}" srcOrd="1" destOrd="0" parTransId="{6AD3E4BA-9A31-41E7-A983-9C405E43E40C}" sibTransId="{7CC2E81B-2352-4BBD-B113-828337E4A85C}"/>
    <dgm:cxn modelId="{B799E44C-F150-4D5F-B3D1-AC4364FD1620}" srcId="{CADFD899-2C1D-4E55-8C51-F930B14B0105}" destId="{AC912E85-28DE-4348-80D7-5ECA32759A6B}" srcOrd="2" destOrd="0" parTransId="{6976A612-9556-4C2C-8745-5548CB37AFBE}" sibTransId="{1A59B883-B3DA-4DD2-BE1D-8002A556EDF0}"/>
    <dgm:cxn modelId="{743C4555-2AE0-4B06-9484-B7308D3CE2F4}" type="presOf" srcId="{58CC08D0-D2B6-44A8-AB04-7404C5B553C1}" destId="{3EE71811-CFAA-4C54-B0A7-50D23DCA4860}" srcOrd="0" destOrd="0" presId="urn:microsoft.com/office/officeart/2005/8/layout/vList2"/>
    <dgm:cxn modelId="{C87226D3-1EF4-4304-8EEB-4B4178984798}" type="presOf" srcId="{DB5C5FB6-A2F8-4250-B90F-6E820E2945BC}" destId="{5E77DC0B-4452-4F35-B1B3-AD1C4FCAA846}" srcOrd="0" destOrd="0" presId="urn:microsoft.com/office/officeart/2005/8/layout/vList2"/>
    <dgm:cxn modelId="{538320E3-ED4C-4AF9-845F-5E4B1151BA57}" type="presOf" srcId="{CADFD899-2C1D-4E55-8C51-F930B14B0105}" destId="{830DA9D5-F2EC-41E4-A1F3-D616BF9361D8}" srcOrd="0" destOrd="0" presId="urn:microsoft.com/office/officeart/2005/8/layout/vList2"/>
    <dgm:cxn modelId="{940544E3-BB94-4972-B635-BED022BC8F93}" srcId="{CADFD899-2C1D-4E55-8C51-F930B14B0105}" destId="{04684B26-F17A-4E32-AAD5-B5F292133B62}" srcOrd="0" destOrd="0" parTransId="{A379B25F-62B6-4F4D-85BB-7323C1510CCD}" sibTransId="{F0760427-F7AA-4BA5-8B51-C7E6829EFF5B}"/>
    <dgm:cxn modelId="{04FF7FFB-87EF-4DF5-A6FC-BE5DBA6937A6}" type="presOf" srcId="{AC912E85-28DE-4348-80D7-5ECA32759A6B}" destId="{89EA7FEA-9E03-486D-A902-661E03186117}" srcOrd="0" destOrd="0" presId="urn:microsoft.com/office/officeart/2005/8/layout/vList2"/>
    <dgm:cxn modelId="{ADB5C8FD-DFCF-4B5E-A672-BFD5DE8D3889}" type="presParOf" srcId="{830DA9D5-F2EC-41E4-A1F3-D616BF9361D8}" destId="{DB489E43-70AA-4BB8-9547-F563082AF9F5}" srcOrd="0" destOrd="0" presId="urn:microsoft.com/office/officeart/2005/8/layout/vList2"/>
    <dgm:cxn modelId="{DF45556B-59DE-471B-8630-C0FDDFF69D68}" type="presParOf" srcId="{830DA9D5-F2EC-41E4-A1F3-D616BF9361D8}" destId="{ABACFFEA-7866-4AEA-AD72-DC37F1AF6DE5}" srcOrd="1" destOrd="0" presId="urn:microsoft.com/office/officeart/2005/8/layout/vList2"/>
    <dgm:cxn modelId="{7D802D9D-E98F-43E4-A3A0-10D7807B6814}" type="presParOf" srcId="{830DA9D5-F2EC-41E4-A1F3-D616BF9361D8}" destId="{3EE71811-CFAA-4C54-B0A7-50D23DCA4860}" srcOrd="2" destOrd="0" presId="urn:microsoft.com/office/officeart/2005/8/layout/vList2"/>
    <dgm:cxn modelId="{0AE63503-E560-4F0B-80CE-5EBA3F685307}" type="presParOf" srcId="{830DA9D5-F2EC-41E4-A1F3-D616BF9361D8}" destId="{382FE0CD-E9CA-46A7-B4A2-63219A952B68}" srcOrd="3" destOrd="0" presId="urn:microsoft.com/office/officeart/2005/8/layout/vList2"/>
    <dgm:cxn modelId="{2EAC2907-DD28-4D55-AFEF-68AF41587F8F}" type="presParOf" srcId="{830DA9D5-F2EC-41E4-A1F3-D616BF9361D8}" destId="{89EA7FEA-9E03-486D-A902-661E03186117}" srcOrd="4" destOrd="0" presId="urn:microsoft.com/office/officeart/2005/8/layout/vList2"/>
    <dgm:cxn modelId="{EED56DEC-D858-4E4A-AA26-485DFA458528}" type="presParOf" srcId="{830DA9D5-F2EC-41E4-A1F3-D616BF9361D8}" destId="{BEC7FA3C-2135-457D-B618-7609287FD036}" srcOrd="5" destOrd="0" presId="urn:microsoft.com/office/officeart/2005/8/layout/vList2"/>
    <dgm:cxn modelId="{F21F4A94-748E-4666-81E9-41F41A5A4F5B}" type="presParOf" srcId="{830DA9D5-F2EC-41E4-A1F3-D616BF9361D8}" destId="{5E77DC0B-4452-4F35-B1B3-AD1C4FCAA84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89E43-70AA-4BB8-9547-F563082AF9F5}">
      <dsp:nvSpPr>
        <dsp:cNvPr id="0" name=""/>
        <dsp:cNvSpPr/>
      </dsp:nvSpPr>
      <dsp:spPr>
        <a:xfrm>
          <a:off x="0" y="54331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Long unstructured loops in AF3 predictions (</a:t>
          </a:r>
          <a:r>
            <a:rPr lang="en-US" sz="2300" kern="1200" dirty="0" err="1"/>
            <a:t>pdb</a:t>
          </a:r>
          <a:r>
            <a:rPr lang="en-US" sz="2300" kern="1200" dirty="0"/>
            <a:t> shorter sequences)</a:t>
          </a:r>
        </a:p>
      </dsp:txBody>
      <dsp:txXfrm>
        <a:off x="62808" y="117139"/>
        <a:ext cx="6541217" cy="1161018"/>
      </dsp:txXfrm>
    </dsp:sp>
    <dsp:sp modelId="{3EE71811-CFAA-4C54-B0A7-50D23DCA4860}">
      <dsp:nvSpPr>
        <dsp:cNvPr id="0" name=""/>
        <dsp:cNvSpPr/>
      </dsp:nvSpPr>
      <dsp:spPr>
        <a:xfrm>
          <a:off x="0" y="1407205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Common mutations in the literature are not highlighted by this approach (601, 597, …)</a:t>
          </a:r>
        </a:p>
      </dsp:txBody>
      <dsp:txXfrm>
        <a:off x="62808" y="1470013"/>
        <a:ext cx="6541217" cy="1161018"/>
      </dsp:txXfrm>
    </dsp:sp>
    <dsp:sp modelId="{89EA7FEA-9E03-486D-A902-661E03186117}">
      <dsp:nvSpPr>
        <dsp:cNvPr id="0" name=""/>
        <dsp:cNvSpPr/>
      </dsp:nvSpPr>
      <dsp:spPr>
        <a:xfrm>
          <a:off x="0" y="2760080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BRAF-BRAF and BRAF-CRAF complexes are unstable and require protein 14-3-3 to dimerize properly in active and inactive form </a:t>
          </a:r>
        </a:p>
      </dsp:txBody>
      <dsp:txXfrm>
        <a:off x="62808" y="2822888"/>
        <a:ext cx="6541217" cy="1161018"/>
      </dsp:txXfrm>
    </dsp:sp>
    <dsp:sp modelId="{5E77DC0B-4452-4F35-B1B3-AD1C4FCAA846}">
      <dsp:nvSpPr>
        <dsp:cNvPr id="0" name=""/>
        <dsp:cNvSpPr/>
      </dsp:nvSpPr>
      <dsp:spPr>
        <a:xfrm>
          <a:off x="0" y="4112954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Alpha Fold 3 approximations are too noisy to reliably detect minor binding affinity change in either complexes ?</a:t>
          </a:r>
        </a:p>
      </dsp:txBody>
      <dsp:txXfrm>
        <a:off x="62808" y="4175762"/>
        <a:ext cx="6541217" cy="116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D80A9-52C5-4F0D-8D45-2F6C15EDE895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2F696-B3E1-4977-8ECF-273CDF76B59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6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2.</a:t>
            </a:r>
            <a:r>
              <a:rPr lang="en-US" dirty="0"/>
              <a:t> The classification of BRAF mutations and their signaling pathways. Class I is related to codon 600. BRAF V600 (BRAF Mut) acts as a monomer in an RAS-independent manner (RAS WT) and constitutively activate extracellular signal-regulated kinases (ERK) by phosphorylation. In class II signal transduction involves non-V600 mutant. Strong kinase activation is regulated by dimers of mutant BRAF (BRAF Mut), independently of RAS (RAS WT). Class III is kinase-impaired and consists of BRAF non-600 mutant (BRAF Mut) and CRAF wild type (CRAF WT) as a heterodimer. The signal is transferred downstream in the presents of RAS mutant (RAS Mut).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04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C9F3-7DEB-7DAC-8C7B-B061B59BF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66469D-CFE5-9584-7680-9DD3124DA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83D596A-446D-B932-CB14-C2ABB259D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464 to 536 are the residues at the interface between mek1 and </a:t>
            </a:r>
            <a:r>
              <a:rPr lang="en-US" dirty="0" err="1"/>
              <a:t>braf</a:t>
            </a:r>
            <a:r>
              <a:rPr lang="en-US" dirty="0"/>
              <a:t> (</a:t>
            </a:r>
            <a:r>
              <a:rPr lang="fr-BE" dirty="0" err="1"/>
              <a:t>Protein</a:t>
            </a:r>
            <a:r>
              <a:rPr lang="fr-BE" dirty="0"/>
              <a:t> kinase </a:t>
            </a:r>
            <a:r>
              <a:rPr lang="fr-BE" dirty="0" err="1"/>
              <a:t>domain</a:t>
            </a:r>
            <a:r>
              <a:rPr lang="fr-BE" dirty="0"/>
              <a:t> </a:t>
            </a:r>
            <a:r>
              <a:rPr lang="fr-BE"/>
              <a:t>= 457-717</a:t>
            </a:r>
            <a:r>
              <a:rPr lang="fr-BE" dirty="0"/>
              <a:t>)</a:t>
            </a:r>
            <a:br>
              <a:rPr lang="en-US" dirty="0"/>
            </a:br>
            <a:r>
              <a:rPr lang="en-US" dirty="0"/>
              <a:t>residues 596 to 610 are frequently mutated (class 1 or 2) in cancer</a:t>
            </a:r>
          </a:p>
          <a:p>
            <a:r>
              <a:rPr lang="en-US" dirty="0"/>
              <a:t>MEK residues 270 to 306 are in the </a:t>
            </a:r>
            <a:r>
              <a:rPr lang="fr-BE" dirty="0"/>
              <a:t>RAF1-binding </a:t>
            </a:r>
            <a:r>
              <a:rPr lang="fr-BE" dirty="0" err="1"/>
              <a:t>domain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22B486-A81F-79B8-D17E-0364500C1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83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2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Euclidean distance</a:t>
            </a:r>
            <a:r>
              <a:rPr lang="en-US" dirty="0"/>
              <a:t> in </a:t>
            </a:r>
            <a:r>
              <a:rPr lang="en-US" b="1" dirty="0"/>
              <a:t>3D space</a:t>
            </a:r>
            <a:r>
              <a:rPr lang="en-US" dirty="0"/>
              <a:t> between the </a:t>
            </a:r>
            <a:r>
              <a:rPr lang="en-US" b="1" dirty="0"/>
              <a:t>Cα atom</a:t>
            </a:r>
            <a:r>
              <a:rPr lang="en-US" dirty="0"/>
              <a:t> (alpha carbon) of residue </a:t>
            </a:r>
            <a:r>
              <a:rPr lang="en-US"/>
              <a:t>143 in</a:t>
            </a:r>
            <a:endParaRPr lang="en-US" dirty="0"/>
          </a:p>
          <a:p>
            <a:r>
              <a:rPr lang="en-US" dirty="0"/>
              <a:t>each model vs. the aligned reference structures.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77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Trunk : Main calculations, </a:t>
            </a:r>
            <a:r>
              <a:rPr lang="en-US" dirty="0" err="1"/>
              <a:t>Pairformer</a:t>
            </a:r>
            <a:r>
              <a:rPr lang="en-US" dirty="0"/>
              <a:t>, MSA</a:t>
            </a:r>
          </a:p>
          <a:p>
            <a:pPr marL="228600" indent="-228600">
              <a:buAutoNum type="arabicParenR"/>
            </a:pPr>
            <a:r>
              <a:rPr lang="en-US" dirty="0"/>
              <a:t>Denoising + steering: an inference-time method that applies physics-based potentials, which improves physical plausibility without sacrificing accuracy.</a:t>
            </a:r>
          </a:p>
          <a:p>
            <a:pPr marL="228600" indent="-228600">
              <a:buAutoNum type="arabicParenR"/>
            </a:pPr>
            <a:r>
              <a:rPr lang="en-US" dirty="0"/>
              <a:t>Confidence module: predict models own confidence</a:t>
            </a:r>
          </a:p>
          <a:p>
            <a:pPr marL="228600" indent="-228600">
              <a:buAutoNum type="arabicParenR"/>
            </a:pPr>
            <a:r>
              <a:rPr lang="en-US" dirty="0"/>
              <a:t>Affinity module: predicts binding or not/ predicts binding affinity values (Km, Ki, Ic50, </a:t>
            </a:r>
            <a:r>
              <a:rPr lang="en-US" dirty="0" err="1"/>
              <a:t>ect</a:t>
            </a:r>
            <a:r>
              <a:rPr lang="en-US" dirty="0"/>
              <a:t>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8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C31E8-6955-3E9A-EEA4-AB92C0925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47849C-CCA0-46AA-3B74-C58B56438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D51105-ACD6-9BFC-9CF4-1C313941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2.</a:t>
            </a:r>
            <a:r>
              <a:rPr lang="en-US" dirty="0"/>
              <a:t> The classification of BRAF mutations and their signaling pathways. Class I is related to codon 600. BRAF V600 (BRAF Mut) acts as a monomer in an RAS-independent manner (RAS WT) and constitutively activate extracellular signal-regulated kinases (ERK) by phosphorylation. In class II signal transduction involves non-V600 mutant. Strong kinase activation is regulated by dimers of mutant BRAF (BRAF Mut), independently of RAS (RAS WT). Class III is kinase-impaired and consists of BRAF non-600 mutant (BRAF Mut) and CRAF wild type (CRAF WT) as a heterodimer. The signal is transferred downstream in the presents of RAS mutant (RAS Mut).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D43BBE-FD81-47C9-A295-8F15EA352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0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3C4C (</a:t>
            </a:r>
            <a:r>
              <a:rPr lang="en-US" dirty="0" err="1"/>
              <a:t>wildype</a:t>
            </a:r>
            <a:r>
              <a:rPr lang="en-US" dirty="0"/>
              <a:t>)</a:t>
            </a:r>
          </a:p>
          <a:p>
            <a:r>
              <a:rPr lang="fr-BE" dirty="0"/>
              <a:t>3og7 </a:t>
            </a:r>
            <a:r>
              <a:rPr lang="en-US" dirty="0"/>
              <a:t>(mut V600E)</a:t>
            </a:r>
          </a:p>
          <a:p>
            <a:r>
              <a:rPr lang="en-US" dirty="0"/>
              <a:t>Yellow = drug</a:t>
            </a:r>
          </a:p>
          <a:p>
            <a:r>
              <a:rPr lang="en-US" dirty="0"/>
              <a:t>Orange is class 2 mutations</a:t>
            </a:r>
          </a:p>
          <a:p>
            <a:r>
              <a:rPr lang="en-US" dirty="0"/>
              <a:t>Red is class 1 mutation (V600E)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28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34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3F92-6FEE-D788-2380-F520C96B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0A715A-2CC0-6A2F-3C51-115A8C0D9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C1F80A-9D86-0F9F-09AF-2D6088C67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96F96D-EC8A-3F6D-0D7A-A21689257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4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A653-BAFE-4151-647A-D0D97D7E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1E5C5F9-6189-7438-059A-6E6B7851D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B0D209C-653E-B266-5BF3-BA5B16B60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183D33-A58B-DD53-E7F3-44D9ECFA7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6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03BC1-D09A-9DD0-7F78-B384C7E5D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2080C7-E558-ADF4-FEFA-1C6F27964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D20F30-ECFB-E6B1-F6A8-715C0F0A5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23CA29-27B5-C1E3-8E76-151A36CA6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Braf in green </a:t>
            </a:r>
            <a:r>
              <a:rPr lang="en-US" dirty="0" err="1"/>
              <a:t>mek</a:t>
            </a:r>
            <a:r>
              <a:rPr lang="en-US" dirty="0"/>
              <a:t> in cyan,</a:t>
            </a:r>
            <a:br>
              <a:rPr lang="en-US" dirty="0"/>
            </a:br>
            <a:r>
              <a:rPr lang="en-US" dirty="0"/>
              <a:t>orange are interface residues identified by </a:t>
            </a:r>
            <a:r>
              <a:rPr lang="en-US" dirty="0" err="1"/>
              <a:t>beatmusic</a:t>
            </a:r>
            <a:r>
              <a:rPr lang="en-US" dirty="0"/>
              <a:t>, red is V600E mutation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0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464 to 536 are the residues at the interface between mek1 and </a:t>
            </a:r>
            <a:r>
              <a:rPr lang="en-US" dirty="0" err="1"/>
              <a:t>braf</a:t>
            </a:r>
            <a:r>
              <a:rPr lang="en-US" dirty="0"/>
              <a:t> (</a:t>
            </a:r>
            <a:r>
              <a:rPr lang="fr-BE" dirty="0" err="1"/>
              <a:t>Protein</a:t>
            </a:r>
            <a:r>
              <a:rPr lang="fr-BE" dirty="0"/>
              <a:t> kinase </a:t>
            </a:r>
            <a:r>
              <a:rPr lang="fr-BE" dirty="0" err="1"/>
              <a:t>domain</a:t>
            </a:r>
            <a:r>
              <a:rPr lang="fr-BE" dirty="0"/>
              <a:t> = 457-717)</a:t>
            </a:r>
            <a:br>
              <a:rPr lang="en-US" dirty="0"/>
            </a:br>
            <a:r>
              <a:rPr lang="en-US" dirty="0"/>
              <a:t>residues 596 to 610 are frequently mutated (class 1 or 2) in cancer</a:t>
            </a:r>
          </a:p>
          <a:p>
            <a:r>
              <a:rPr lang="en-US" dirty="0"/>
              <a:t>MEK residues 270 to 306 are in the </a:t>
            </a:r>
            <a:r>
              <a:rPr lang="fr-BE" dirty="0"/>
              <a:t>RAF1-binding </a:t>
            </a:r>
            <a:r>
              <a:rPr lang="fr-BE" dirty="0" err="1"/>
              <a:t>domain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F696-B3E1-4977-8ECF-273CDF76B5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2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0441F5-A5EF-E276-B02E-9B8DD12A7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0F07AF-253C-67CA-4435-2DD9FF3CC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FBDFC9-E027-C820-0261-158FC969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9D3E5D-7760-3CF8-8220-CF975E3B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977C40-A674-B6A9-5C17-8FB5F5EC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0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0D7B1C-F4F7-DA46-7692-7B917E0E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201B22-19A3-F84A-9610-672E5D2D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8E1DA9-9EFD-A69B-87EE-54AB0651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404A3F-EC7A-53CB-2E88-FD6EC65F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9914A-CAF4-2216-439E-30C5C4FE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2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5915044-FBCF-91D9-3474-68C7DD445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654BA7-B65C-729E-AE22-34BFAC438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526FC7-13EA-53DE-4027-2B744A27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26EDB9-A471-E8D3-B1CE-9B83061F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72019A-B878-6DF4-2160-12ECCD6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8C8688-C8DC-616A-C0A6-63CB6DCD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38463-A62C-05D9-1325-C4632FB2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E4E5C-4248-812F-C835-24A8E2EE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3F282-E4D7-556C-EFA8-9B2ADD3E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B299F-A782-A290-4755-FF9783C7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5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F4DB4-A5AB-A873-0772-A99E45AA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B96F86-8D92-BAB2-7530-270099AAF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F750C8-F229-67A3-BFFC-D69C7080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BF701E-180E-EE73-7133-8EA9037D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AB4726-71D3-0551-8D9D-6771E02A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6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D93C6-A886-5575-BD4A-E40EA09B4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4DCFB-130F-29F4-FC67-192E4BF4A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4029BA-F220-7140-A48E-DB3C6D4A6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84BB9A-5BEF-3F70-0EFE-3C3AB5A2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BEE7BD-A3B9-9401-5540-9A37C665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509B48-7E9F-7423-56A4-84AFB885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1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E5AE28-D1AE-2DCA-7BA9-1B897A44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526D64-2A66-27AE-04FC-B5C009BE3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055FE8-4949-7563-D096-B3FCD07FA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340275-DCD5-9D22-26A5-A2B7F2ECE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BBE4212-FD70-9B22-CE15-B865FFB41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19985A8-0A56-C880-F9E3-1F4F2C71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C58B7DE-6882-95DB-EED9-78AB3FA6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38A947-9EE1-5930-5F1D-7F033A25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1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228C9-5A48-229D-C912-30C9B361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C42E0B8-A990-A456-ABA3-48A1C2F74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0DE664-416E-87F1-1B96-4750F62B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0B0672-6F44-6D50-A593-B896B74F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6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51CDD26-7F7C-A04C-2C85-48BEF1A2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7944C3-702B-815B-7526-8A533C4E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8C0739-8D37-3361-25D7-78354AAD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1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53FAC-C3EB-B2EE-0018-C4A695A4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3A601C-C90F-3C21-6BB3-A535C3A8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469F53-4E0B-24FC-DD0A-A98631278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21456A-B6E0-6110-E638-D7B3B4C7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5D3482-CAE9-C86E-6D13-33DAD4EE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AE79A2-5062-82B1-7FD5-9545A5FF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09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6CCAF-4E6D-D418-91AE-BA2C7020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3AFBFA1-E711-B327-A1BB-3D3CC8BA4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AFF9E6-3D39-1778-9C99-DDEFD4AC4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9658AD-0636-566D-44AA-C73E6B04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C154BD-1FD3-9E90-EBFE-68D53E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34609A-0564-8EE1-F8D0-2FB49B4D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81B7CE0-720F-944A-256B-D603DBFD0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7FC1AE-EFD4-0FBF-5403-8BD1A096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E0DBB6-8036-CD10-4A50-1BDD03C61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20E786-1841-44A9-8C78-09BA7A6C643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A3240C-51E1-CE3C-E582-EEC3F8056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8A194F-2C9D-FA99-AE70-FEFF20984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6DCC3-8BD8-46CB-A5F8-2A2D295A06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8222485_The_Genomics_of_Hairy_Cell_Leukaemia_and_Splenic_Diffuse_Red_Pulp_Lymphoma?_tp=eyJjb250ZXh0Ijp7ImZpcnN0UGFnZSI6Il9kaXJlY3QiLCJwYWdlIjoiX2RpcmVjdCJ9fQ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www.researchgate.net/profile/Mukhtiar-Baig?_tp=eyJjb250ZXh0Ijp7ImZpcnN0UGFnZSI6Il9kaXJlY3QiLCJwYWdlIjoicHVibGljYXRpb24ifX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Andrey-Shaw?_tp=eyJjb250ZXh0Ijp7ImZpcnN0UGFnZSI6Il9kaXJlY3QiLCJwYWdlIjoicHVibGljYXRpb24iLCJwcmV2aW91c1BhZ2UiOiJfZGlyZWN0In19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Andrey-Shaw?_tp=eyJjb250ZXh0Ijp7ImZpcnN0UGFnZSI6Il9kaXJlY3QiLCJwYWdlIjoicHVibGljYXRpb24iLCJwcmV2aW91c1BhZ2UiOiJfZGlyZWN0In1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2BB97-B882-72D6-5618-10433465A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B83F91-A259-10D7-7F6F-C61996D820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Drug and target gene selection: </a:t>
            </a:r>
            <a:r>
              <a:rPr lang="en-US" noProof="0" dirty="0" err="1"/>
              <a:t>Dabraf</a:t>
            </a:r>
            <a:r>
              <a:rPr lang="en-US" dirty="0"/>
              <a:t>e</a:t>
            </a:r>
            <a:r>
              <a:rPr lang="en-US" noProof="0" dirty="0"/>
              <a:t>nib and B-RAF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489A55-1645-4BE1-1C16-AA30B37307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 Master Thesis </a:t>
            </a:r>
            <a:r>
              <a:rPr lang="en-US" dirty="0"/>
              <a:t>p</a:t>
            </a:r>
            <a:r>
              <a:rPr lang="en-US" noProof="0" dirty="0" err="1"/>
              <a:t>rojects</a:t>
            </a:r>
            <a:r>
              <a:rPr lang="en-US" noProof="0" dirty="0"/>
              <a:t> idea </a:t>
            </a:r>
          </a:p>
        </p:txBody>
      </p:sp>
    </p:spTree>
    <p:extLst>
      <p:ext uri="{BB962C8B-B14F-4D97-AF65-F5344CB8AC3E}">
        <p14:creationId xmlns:p14="http://schemas.microsoft.com/office/powerpoint/2010/main" val="110399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A4695-8C33-CEEC-922F-85763962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 inhibitors: Second generation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2C7EC5-F846-EC48-B6EB-C8FD1625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BE" sz="2400" b="1" dirty="0" err="1"/>
              <a:t>vemurafenib</a:t>
            </a:r>
            <a:r>
              <a:rPr lang="fr-BE" sz="2400" dirty="0"/>
              <a:t>: first </a:t>
            </a:r>
            <a:r>
              <a:rPr lang="fr-BE" sz="2400" dirty="0" err="1"/>
              <a:t>drug</a:t>
            </a:r>
            <a:r>
              <a:rPr lang="fr-BE" sz="2400" dirty="0"/>
              <a:t> </a:t>
            </a:r>
            <a:r>
              <a:rPr lang="fr-BE" sz="2400" dirty="0" err="1"/>
              <a:t>approved</a:t>
            </a:r>
            <a:r>
              <a:rPr lang="fr-BE" sz="2400" dirty="0"/>
              <a:t> in 2011 for BRAF V600E mutations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400" b="1" dirty="0" err="1"/>
              <a:t>dabrafenib</a:t>
            </a:r>
            <a:r>
              <a:rPr lang="fr-BE" sz="2400" dirty="0"/>
              <a:t>: </a:t>
            </a:r>
            <a:r>
              <a:rPr lang="fr-BE" sz="2400" dirty="0" err="1"/>
              <a:t>approved</a:t>
            </a:r>
            <a:r>
              <a:rPr lang="fr-BE" sz="2400" dirty="0"/>
              <a:t> in 2013 for </a:t>
            </a:r>
            <a:r>
              <a:rPr lang="fr-BE" sz="2400" dirty="0" err="1"/>
              <a:t>both</a:t>
            </a:r>
            <a:r>
              <a:rPr lang="fr-BE" sz="2400" dirty="0"/>
              <a:t> V600E and V600K mutations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BE" sz="2400" b="1" dirty="0" err="1"/>
              <a:t>encorafenib</a:t>
            </a:r>
            <a:r>
              <a:rPr lang="fr-BE" sz="2400" dirty="0"/>
              <a:t>: </a:t>
            </a:r>
            <a:r>
              <a:rPr lang="fr-BE" sz="2400" dirty="0" err="1"/>
              <a:t>was</a:t>
            </a:r>
            <a:r>
              <a:rPr lang="fr-BE" sz="2400" dirty="0"/>
              <a:t> </a:t>
            </a:r>
            <a:r>
              <a:rPr lang="fr-BE" sz="2400" dirty="0" err="1"/>
              <a:t>approved</a:t>
            </a:r>
            <a:r>
              <a:rPr lang="fr-BE" sz="2400" dirty="0"/>
              <a:t> in 2023 for </a:t>
            </a:r>
            <a:r>
              <a:rPr lang="fr-BE" sz="2400" dirty="0" err="1"/>
              <a:t>both</a:t>
            </a:r>
            <a:r>
              <a:rPr lang="fr-BE" sz="2400" dirty="0"/>
              <a:t> V600E and V600K mutations</a:t>
            </a:r>
          </a:p>
          <a:p>
            <a:r>
              <a:rPr lang="fr-BE" sz="2400" dirty="0" err="1"/>
              <a:t>Others</a:t>
            </a:r>
            <a:r>
              <a:rPr lang="fr-BE" sz="2400" dirty="0"/>
              <a:t>: </a:t>
            </a:r>
            <a:r>
              <a:rPr lang="fr-BE" sz="2400" b="1" dirty="0"/>
              <a:t>GDC-0879, LY3009120 </a:t>
            </a:r>
          </a:p>
          <a:p>
            <a:endParaRPr lang="fr-BE" sz="2400" b="1" dirty="0"/>
          </a:p>
          <a:p>
            <a:pPr>
              <a:buFont typeface="Arial" panose="020B0604020202020204" pitchFamily="34" charset="0"/>
              <a:buChar char="•"/>
            </a:pPr>
            <a:endParaRPr lang="fr-BE" dirty="0"/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4290F8-3E88-6EE3-BCEA-7CEB3DB9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4001294"/>
            <a:ext cx="10176157" cy="24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B233A0-6300-D1A4-E56B-B0E8FC37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 inhibitors: Second generation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D2661D-6809-869E-A53C-E207CE1D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82" y="1507991"/>
            <a:ext cx="10778836" cy="45855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Second generation of BRAFi =&gt;  kinase inhibitors that </a:t>
            </a:r>
            <a:r>
              <a:rPr lang="en-US" sz="2400" b="1" dirty="0"/>
              <a:t>bind the ATP-binding site of BRAF-mutated protein</a:t>
            </a:r>
            <a:r>
              <a:rPr lang="en-US" sz="2400" dirty="0"/>
              <a:t>, leading to their </a:t>
            </a:r>
            <a:r>
              <a:rPr lang="en-US" sz="2400" b="1" dirty="0"/>
              <a:t>inactivation</a:t>
            </a:r>
            <a:r>
              <a:rPr lang="en-US" sz="240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affinity of BRAF(</a:t>
            </a:r>
            <a:r>
              <a:rPr lang="en-US" sz="2400" dirty="0" err="1"/>
              <a:t>i</a:t>
            </a:r>
            <a:r>
              <a:rPr lang="en-US" sz="2400" dirty="0"/>
              <a:t>) for mutated BRAF induces inhibition of ERK phosphorylation and of cell proliferation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Only BRAF-mutant cell lines with an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increase in specificity or efficacy</a:t>
            </a:r>
            <a:endParaRPr lang="fr-BE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92F8DC-EF58-D05B-F42B-D62C10C2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593" y="2713027"/>
            <a:ext cx="4465707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FB3DF-5AD5-51CC-A363-9DC0B949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8B15E9-80E9-46A5-17ED-DB569D03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effectLst/>
              </a:rPr>
              <a:t>[1]	D. E. Durrant and D. K. Morrison, “</a:t>
            </a:r>
            <a:r>
              <a:rPr lang="en-US" sz="2000" i="1" dirty="0">
                <a:effectLst/>
              </a:rPr>
              <a:t>Targeting the Raf kinases in human cancer: the Raf dimer dilemma</a:t>
            </a:r>
            <a:r>
              <a:rPr lang="en-US" sz="2000" dirty="0">
                <a:effectLst/>
              </a:rPr>
              <a:t>”, </a:t>
            </a:r>
            <a:r>
              <a:rPr lang="en-US" sz="2000" i="1" dirty="0">
                <a:effectLst/>
              </a:rPr>
              <a:t>Br J Cancer</a:t>
            </a:r>
            <a:r>
              <a:rPr lang="en-US" sz="2000" dirty="0">
                <a:effectLst/>
              </a:rPr>
              <a:t>, Jan. 2018</a:t>
            </a:r>
          </a:p>
          <a:p>
            <a:pPr>
              <a:buNone/>
            </a:pPr>
            <a:r>
              <a:rPr lang="en-US" sz="2000" dirty="0">
                <a:effectLst/>
              </a:rPr>
              <a:t>[</a:t>
            </a:r>
            <a:r>
              <a:rPr lang="en-US" sz="2000" dirty="0"/>
              <a:t>2</a:t>
            </a:r>
            <a:r>
              <a:rPr lang="en-US" sz="2000" dirty="0">
                <a:effectLst/>
              </a:rPr>
              <a:t>]	G. Castellani </a:t>
            </a:r>
            <a:r>
              <a:rPr lang="en-US" sz="2000" i="1" dirty="0">
                <a:effectLst/>
              </a:rPr>
              <a:t>et al.</a:t>
            </a:r>
            <a:r>
              <a:rPr lang="en-US" sz="2000" dirty="0">
                <a:effectLst/>
              </a:rPr>
              <a:t>, “</a:t>
            </a:r>
            <a:r>
              <a:rPr lang="en-US" sz="2000" i="1" dirty="0">
                <a:effectLst/>
              </a:rPr>
              <a:t>BRAF Mutations in Melanoma: Biological Aspects, Therapeutic Implications, and Circulating Biomarkers</a:t>
            </a:r>
            <a:r>
              <a:rPr lang="en-US" sz="2000" dirty="0">
                <a:effectLst/>
              </a:rPr>
              <a:t>”, </a:t>
            </a:r>
            <a:r>
              <a:rPr lang="en-US" sz="2000" i="1" dirty="0">
                <a:effectLst/>
              </a:rPr>
              <a:t>Cancers</a:t>
            </a:r>
            <a:r>
              <a:rPr lang="en-US" sz="2000" dirty="0">
                <a:effectLst/>
              </a:rPr>
              <a:t>, Jan. 2023</a:t>
            </a:r>
          </a:p>
          <a:p>
            <a:pPr>
              <a:buNone/>
            </a:pPr>
            <a:r>
              <a:rPr lang="en-US" sz="2000" dirty="0"/>
              <a:t>[3] 	</a:t>
            </a:r>
            <a:r>
              <a:rPr lang="fr-BE" sz="2000" dirty="0">
                <a:effectLst/>
              </a:rPr>
              <a:t>J. Wang </a:t>
            </a:r>
            <a:r>
              <a:rPr lang="fr-BE" sz="2000" i="1" dirty="0">
                <a:effectLst/>
              </a:rPr>
              <a:t>et al.</a:t>
            </a:r>
            <a:r>
              <a:rPr lang="fr-BE" sz="2000" dirty="0">
                <a:effectLst/>
              </a:rPr>
              <a:t>, “</a:t>
            </a:r>
            <a:r>
              <a:rPr lang="fr-BE" sz="2000" i="1" dirty="0">
                <a:effectLst/>
              </a:rPr>
              <a:t>A </a:t>
            </a:r>
            <a:r>
              <a:rPr lang="fr-BE" sz="2000" i="1" dirty="0" err="1">
                <a:effectLst/>
              </a:rPr>
              <a:t>secondary</a:t>
            </a:r>
            <a:r>
              <a:rPr lang="fr-BE" sz="2000" i="1" dirty="0">
                <a:effectLst/>
              </a:rPr>
              <a:t> mutation in BRAF </a:t>
            </a:r>
            <a:r>
              <a:rPr lang="fr-BE" sz="2000" i="1" dirty="0" err="1">
                <a:effectLst/>
              </a:rPr>
              <a:t>confers</a:t>
            </a:r>
            <a:r>
              <a:rPr lang="fr-BE" sz="2000" i="1" dirty="0">
                <a:effectLst/>
              </a:rPr>
              <a:t> </a:t>
            </a:r>
            <a:r>
              <a:rPr lang="fr-BE" sz="2000" i="1" dirty="0" err="1">
                <a:effectLst/>
              </a:rPr>
              <a:t>resistance</a:t>
            </a:r>
            <a:r>
              <a:rPr lang="fr-BE" sz="2000" i="1" dirty="0">
                <a:effectLst/>
              </a:rPr>
              <a:t> to RAF inhibition in a BRAF V600E-mutant </a:t>
            </a:r>
            <a:r>
              <a:rPr lang="fr-BE" sz="2000" i="1" dirty="0" err="1">
                <a:effectLst/>
              </a:rPr>
              <a:t>brain</a:t>
            </a:r>
            <a:r>
              <a:rPr lang="fr-BE" sz="2000" i="1" dirty="0">
                <a:effectLst/>
              </a:rPr>
              <a:t> </a:t>
            </a:r>
            <a:r>
              <a:rPr lang="fr-BE" sz="2000" i="1" dirty="0" err="1">
                <a:effectLst/>
              </a:rPr>
              <a:t>tumor</a:t>
            </a:r>
            <a:r>
              <a:rPr lang="fr-BE" sz="2000" dirty="0">
                <a:effectLst/>
              </a:rPr>
              <a:t>”, </a:t>
            </a:r>
            <a:r>
              <a:rPr lang="fr-BE" sz="2000" i="1" dirty="0">
                <a:effectLst/>
              </a:rPr>
              <a:t>Cancer </a:t>
            </a:r>
            <a:r>
              <a:rPr lang="fr-BE" sz="2000" i="1" dirty="0" err="1">
                <a:effectLst/>
              </a:rPr>
              <a:t>Discov</a:t>
            </a:r>
            <a:r>
              <a:rPr lang="fr-BE" sz="2000" dirty="0">
                <a:effectLst/>
              </a:rPr>
              <a:t>, Sep. 2018</a:t>
            </a:r>
          </a:p>
          <a:p>
            <a:pPr>
              <a:buNone/>
            </a:pPr>
            <a:r>
              <a:rPr lang="fr-BE" sz="2000" dirty="0">
                <a:effectLst/>
              </a:rPr>
              <a:t>[4] 	T. Xu </a:t>
            </a:r>
            <a:r>
              <a:rPr lang="fr-BE" sz="2000" i="1" dirty="0">
                <a:effectLst/>
              </a:rPr>
              <a:t>et al.</a:t>
            </a:r>
            <a:r>
              <a:rPr lang="fr-BE" sz="2000" dirty="0">
                <a:effectLst/>
              </a:rPr>
              <a:t>, “</a:t>
            </a:r>
            <a:r>
              <a:rPr lang="fr-BE" sz="2000" i="1" dirty="0" err="1">
                <a:effectLst/>
              </a:rPr>
              <a:t>Molecular</a:t>
            </a:r>
            <a:r>
              <a:rPr lang="fr-BE" sz="2000" i="1" dirty="0">
                <a:effectLst/>
              </a:rPr>
              <a:t> </a:t>
            </a:r>
            <a:r>
              <a:rPr lang="fr-BE" sz="2000" i="1" dirty="0" err="1">
                <a:effectLst/>
              </a:rPr>
              <a:t>mechanisms</a:t>
            </a:r>
            <a:r>
              <a:rPr lang="fr-BE" sz="2000" i="1" dirty="0">
                <a:effectLst/>
              </a:rPr>
              <a:t> </a:t>
            </a:r>
            <a:r>
              <a:rPr lang="fr-BE" sz="2000" i="1" dirty="0" err="1">
                <a:effectLst/>
              </a:rPr>
              <a:t>underlying</a:t>
            </a:r>
            <a:r>
              <a:rPr lang="fr-BE" sz="2000" i="1" dirty="0">
                <a:effectLst/>
              </a:rPr>
              <a:t> the </a:t>
            </a:r>
            <a:r>
              <a:rPr lang="fr-BE" sz="2000" i="1" dirty="0" err="1">
                <a:effectLst/>
              </a:rPr>
              <a:t>resistance</a:t>
            </a:r>
            <a:r>
              <a:rPr lang="fr-BE" sz="2000" i="1" dirty="0">
                <a:effectLst/>
              </a:rPr>
              <a:t> of BRAF V600E-mutant </a:t>
            </a:r>
            <a:r>
              <a:rPr lang="fr-BE" sz="2000" i="1" dirty="0" err="1">
                <a:effectLst/>
              </a:rPr>
              <a:t>metastatic</a:t>
            </a:r>
            <a:r>
              <a:rPr lang="fr-BE" sz="2000" i="1" dirty="0">
                <a:effectLst/>
              </a:rPr>
              <a:t> colorectal cancer to EGFR/BRAF </a:t>
            </a:r>
            <a:r>
              <a:rPr lang="fr-BE" sz="2000" i="1" dirty="0" err="1">
                <a:effectLst/>
              </a:rPr>
              <a:t>inhibitors</a:t>
            </a:r>
            <a:r>
              <a:rPr lang="fr-BE" sz="2000" dirty="0">
                <a:effectLst/>
              </a:rPr>
              <a:t>”, </a:t>
            </a:r>
            <a:r>
              <a:rPr lang="fr-BE" sz="2000" i="1" dirty="0" err="1">
                <a:effectLst/>
              </a:rPr>
              <a:t>Ther</a:t>
            </a:r>
            <a:r>
              <a:rPr lang="fr-BE" sz="2000" i="1" dirty="0">
                <a:effectLst/>
              </a:rPr>
              <a:t> Adv Med </a:t>
            </a:r>
            <a:r>
              <a:rPr lang="fr-BE" sz="2000" i="1" dirty="0" err="1">
                <a:effectLst/>
              </a:rPr>
              <a:t>Oncol</a:t>
            </a:r>
            <a:r>
              <a:rPr lang="fr-BE" sz="2000" dirty="0">
                <a:effectLst/>
              </a:rPr>
              <a:t>, 2022</a:t>
            </a:r>
          </a:p>
          <a:p>
            <a:pPr>
              <a:buNone/>
            </a:pPr>
            <a:endParaRPr lang="en-US" sz="2400" dirty="0">
              <a:effectLst/>
            </a:endParaRPr>
          </a:p>
          <a:p>
            <a:endParaRPr lang="en-US" sz="2400" dirty="0">
              <a:effectLst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81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4E5D9-88C4-D4B0-41B6-161F722C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19512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PDB structures: BRAF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38607C-B436-CA24-DA2B-59DFE10B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9774"/>
            <a:ext cx="6634481" cy="20315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FDB512-9A9A-DB58-7368-F2413088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5" y="4231374"/>
            <a:ext cx="11339543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BC8FD5-EE95-E1CC-488C-FC83CA488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127544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PDB structures: BRAF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C2C44E8-F065-AC5B-C043-E96E7F64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11" y="1453188"/>
            <a:ext cx="8142929" cy="23146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DFF4130-2879-8F59-D430-6A926D2FB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41" y="4238107"/>
            <a:ext cx="7744779" cy="29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1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833A25-F9B2-261E-78FE-AA6903B1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 fold server dimer prediction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A9BADD-D5E0-E39E-0BD3-C42BE0AB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97" y="1845426"/>
            <a:ext cx="7607353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9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A088EA-0F67-FA8F-6B61-A8B7D798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95" y="-243642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Alpha fold server database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A47211-17F8-3D4A-17E7-AF27CDED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37" y="1020222"/>
            <a:ext cx="7007192" cy="315323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85041EC-7788-7DAD-EDC4-D6B0A0112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1" y="4173458"/>
            <a:ext cx="10044907" cy="25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37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595D5-D861-74D4-9875-FC4AFDCCB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FA366C-B87E-B7D9-E557-0112AEE32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Alpha fold 3 and </a:t>
            </a:r>
            <a:r>
              <a:rPr lang="en-US" dirty="0" err="1"/>
              <a:t>BeaTMuSiC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D18F-5257-BEF6-F4F8-9F22E0CD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37434-A039-41F5-0072-6AC9ADB5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495" y="-169067"/>
            <a:ext cx="10515600" cy="1325563"/>
          </a:xfrm>
        </p:spPr>
        <p:txBody>
          <a:bodyPr/>
          <a:lstStyle/>
          <a:p>
            <a:r>
              <a:rPr lang="en-US" dirty="0"/>
              <a:t>BRAF common mutations</a:t>
            </a:r>
          </a:p>
        </p:txBody>
      </p:sp>
      <p:pic>
        <p:nvPicPr>
          <p:cNvPr id="5" name="Espace réservé du contenu 4" descr="Une image contenant texte, capture d’écran, cercl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35385E59-EAB5-23B5-E37F-480DB4613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336" y="1381437"/>
            <a:ext cx="6901327" cy="4679001"/>
          </a:xfrm>
        </p:spPr>
      </p:pic>
    </p:spTree>
    <p:extLst>
      <p:ext uri="{BB962C8B-B14F-4D97-AF65-F5344CB8AC3E}">
        <p14:creationId xmlns:p14="http://schemas.microsoft.com/office/powerpoint/2010/main" val="4193141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E7EAE9-1A77-8183-C0F0-00179E180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390" y="0"/>
            <a:ext cx="9168714" cy="5301379"/>
          </a:xfrm>
        </p:spPr>
      </p:pic>
      <p:pic>
        <p:nvPicPr>
          <p:cNvPr id="6" name="Image 5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4FB0CA1F-CA68-FCC3-B4EF-3F9248E3D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1" y="5135078"/>
            <a:ext cx="9168714" cy="17229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785D7B2-35AB-564D-8BE7-4CCF0E23CFAD}"/>
              </a:ext>
            </a:extLst>
          </p:cNvPr>
          <p:cNvSpPr txBox="1"/>
          <p:nvPr/>
        </p:nvSpPr>
        <p:spPr>
          <a:xfrm>
            <a:off x="7884160" y="111760"/>
            <a:ext cx="430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https://www.nature.com/articles/s41388-018-0171-x/tables/1</a:t>
            </a:r>
          </a:p>
        </p:txBody>
      </p:sp>
    </p:spTree>
    <p:extLst>
      <p:ext uri="{BB962C8B-B14F-4D97-AF65-F5344CB8AC3E}">
        <p14:creationId xmlns:p14="http://schemas.microsoft.com/office/powerpoint/2010/main" val="424806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57736-1003-8B06-F6B9-0C96C73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BRAF in cancer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F52876-D0F7-EE5D-A7CD-01F70C995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BRAF is an oncogene on chromosome 7 that affects the MAPK pathway</a:t>
            </a:r>
          </a:p>
          <a:p>
            <a:r>
              <a:rPr lang="en-US" sz="2000" dirty="0"/>
              <a:t>Cutaneous Melanoma, Colorectal cancer, Hairy cell leukemia, non-small cell lung carcinoma,…</a:t>
            </a:r>
          </a:p>
          <a:p>
            <a:r>
              <a:rPr lang="en-US" sz="2000" dirty="0"/>
              <a:t>Active BRAF promotes </a:t>
            </a:r>
            <a:r>
              <a:rPr lang="en-US" sz="2000" b="1" dirty="0" err="1"/>
              <a:t>tumour</a:t>
            </a:r>
            <a:r>
              <a:rPr lang="en-US" sz="2000" b="1" dirty="0"/>
              <a:t> cell proliferation</a:t>
            </a:r>
            <a:r>
              <a:rPr lang="en-US" sz="2000" dirty="0"/>
              <a:t> and survival but also </a:t>
            </a:r>
            <a:br>
              <a:rPr lang="en-US" sz="2000" dirty="0"/>
            </a:br>
            <a:r>
              <a:rPr lang="en-US" sz="2000" dirty="0"/>
              <a:t>cell invasion, metastasis, and evasion of the immune response</a:t>
            </a:r>
          </a:p>
          <a:p>
            <a:r>
              <a:rPr lang="en-US" sz="2000" dirty="0"/>
              <a:t>BRAF domains: Ras binding domain (RBD), Cysteine-rich domain (CRD), kinase domain (loop)</a:t>
            </a:r>
          </a:p>
          <a:p>
            <a:r>
              <a:rPr lang="en-US" sz="2000" dirty="0"/>
              <a:t>CR1 domain binds to activated RAS, CR2 binds to 14-3-3, CR3 is the kinase domain regulated through </a:t>
            </a:r>
            <a:r>
              <a:rPr lang="en-US" sz="2000" dirty="0" err="1"/>
              <a:t>phospohorylation</a:t>
            </a:r>
            <a:r>
              <a:rPr lang="en-US" sz="2000" dirty="0"/>
              <a:t> composed of P-loop that binds ATP and the activation segment (DFG)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Image 4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6C5AB135-7A0C-7239-065E-3A739B785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88" y="5135078"/>
            <a:ext cx="6102012" cy="17229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72E0164-6B62-5E3C-EB35-29BBE51C8F43}"/>
              </a:ext>
            </a:extLst>
          </p:cNvPr>
          <p:cNvSpPr txBox="1"/>
          <p:nvPr/>
        </p:nvSpPr>
        <p:spPr>
          <a:xfrm>
            <a:off x="6810375" y="-16033"/>
            <a:ext cx="5905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Genomics of Hairy Cell </a:t>
            </a:r>
            <a:r>
              <a:rPr lang="en-US" sz="1000" i="1" dirty="0" err="1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Leukaemia</a:t>
            </a:r>
            <a:r>
              <a:rPr lang="en-US" sz="10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Splenic Diffuse Red Pulp Lymphoma</a:t>
            </a:r>
            <a:r>
              <a:rPr lang="en-US" sz="1000" i="1" dirty="0"/>
              <a:t>, D. </a:t>
            </a:r>
            <a:r>
              <a:rPr lang="en-US" sz="1000" i="1" dirty="0" err="1"/>
              <a:t>Oscier</a:t>
            </a:r>
            <a:r>
              <a:rPr lang="en-US" sz="1000" i="1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1414946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3154CD-BD2B-3B4B-B570-48E845BD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Structural information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6A5713-2350-99C4-C27E-4C40E2475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090" y="1933799"/>
            <a:ext cx="3758183" cy="42950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C33F04-C0EE-6632-5395-AFFC588C9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273" y="2126196"/>
            <a:ext cx="4497453" cy="42950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737B2C-9C5D-EBB8-393F-DE9D65F2F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092" y="2867892"/>
            <a:ext cx="4149678" cy="30862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92F7E8-E9AB-E285-C44F-0E0AFE751F3E}"/>
              </a:ext>
            </a:extLst>
          </p:cNvPr>
          <p:cNvSpPr txBox="1"/>
          <p:nvPr/>
        </p:nvSpPr>
        <p:spPr>
          <a:xfrm>
            <a:off x="512310" y="6296729"/>
            <a:ext cx="302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Pymol</a:t>
            </a:r>
            <a:r>
              <a:rPr lang="en-US" sz="1200" dirty="0"/>
              <a:t> visualization of </a:t>
            </a:r>
            <a:r>
              <a:rPr lang="en-US" sz="1200" dirty="0" err="1"/>
              <a:t>pdb</a:t>
            </a:r>
            <a:r>
              <a:rPr lang="en-US" sz="1200" dirty="0"/>
              <a:t> 3C4C (purple) and 3OG7 (white)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C32DB05-F273-312A-A51D-11205BBD6204}"/>
              </a:ext>
            </a:extLst>
          </p:cNvPr>
          <p:cNvSpPr txBox="1"/>
          <p:nvPr/>
        </p:nvSpPr>
        <p:spPr>
          <a:xfrm>
            <a:off x="8955162" y="6214337"/>
            <a:ext cx="302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/>
              <a:t>Kinases and </a:t>
            </a:r>
            <a:r>
              <a:rPr lang="en-US" sz="1200" dirty="0" err="1"/>
              <a:t>Pseudokinases</a:t>
            </a:r>
            <a:r>
              <a:rPr lang="en-US" sz="1200" dirty="0"/>
              <a:t>: Lessons from RAF - </a:t>
            </a:r>
            <a:r>
              <a:rPr lang="fr-BE" sz="1200" dirty="0">
                <a:hlinkClick r:id="rId6"/>
              </a:rPr>
              <a:t>A. Shaw</a:t>
            </a:r>
            <a:r>
              <a:rPr lang="fr-BE" sz="1200" dirty="0"/>
              <a:t> &amp; al.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FA80116-CC22-E389-D2E5-E4609E97015C}"/>
              </a:ext>
            </a:extLst>
          </p:cNvPr>
          <p:cNvSpPr txBox="1"/>
          <p:nvPr/>
        </p:nvSpPr>
        <p:spPr>
          <a:xfrm>
            <a:off x="4216907" y="6344289"/>
            <a:ext cx="37581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BRAF gene: From human cancers to developmental syndromes -  </a:t>
            </a:r>
            <a:r>
              <a:rPr lang="fr-BE" sz="1050" dirty="0" err="1">
                <a:hlinkClick r:id="rId7"/>
              </a:rPr>
              <a:t>Mukhtiar</a:t>
            </a:r>
            <a:r>
              <a:rPr lang="fr-BE" sz="1050" dirty="0">
                <a:hlinkClick r:id="rId7"/>
              </a:rPr>
              <a:t> Baig</a:t>
            </a:r>
            <a:r>
              <a:rPr lang="fr-BE" sz="1050" dirty="0"/>
              <a:t> &amp; al.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0581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BFAD60-3479-F8C7-C7D1-E28910D70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8818725" cy="52030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F90878-8983-FFA3-CA94-18D0166CDA3A}"/>
              </a:ext>
            </a:extLst>
          </p:cNvPr>
          <p:cNvSpPr txBox="1"/>
          <p:nvPr/>
        </p:nvSpPr>
        <p:spPr>
          <a:xfrm>
            <a:off x="8996726" y="6306328"/>
            <a:ext cx="302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/>
              <a:t>Kinases and </a:t>
            </a:r>
            <a:r>
              <a:rPr lang="en-US" sz="1200" dirty="0" err="1"/>
              <a:t>Pseudokinases</a:t>
            </a:r>
            <a:r>
              <a:rPr lang="en-US" sz="1200" dirty="0"/>
              <a:t>: Lessons from RAF - </a:t>
            </a:r>
            <a:r>
              <a:rPr lang="fr-BE" sz="1200" dirty="0">
                <a:hlinkClick r:id="rId3"/>
              </a:rPr>
              <a:t>A. Shaw</a:t>
            </a:r>
            <a:r>
              <a:rPr lang="fr-BE" sz="1200" dirty="0"/>
              <a:t> &amp; al.</a:t>
            </a:r>
          </a:p>
        </p:txBody>
      </p:sp>
    </p:spTree>
    <p:extLst>
      <p:ext uri="{BB962C8B-B14F-4D97-AF65-F5344CB8AC3E}">
        <p14:creationId xmlns:p14="http://schemas.microsoft.com/office/powerpoint/2010/main" val="3234496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D2E32-D3A5-4A51-C439-AB90C742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7" y="0"/>
            <a:ext cx="10515600" cy="1325563"/>
          </a:xfrm>
        </p:spPr>
        <p:txBody>
          <a:bodyPr/>
          <a:lstStyle/>
          <a:p>
            <a:r>
              <a:rPr lang="en-US" dirty="0"/>
              <a:t>Class 2 mutations: BRAF dimer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992C941D-9165-282D-D8CC-8F0939FB1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12399"/>
              </p:ext>
            </p:extLst>
          </p:nvPr>
        </p:nvGraphicFramePr>
        <p:xfrm>
          <a:off x="430427" y="1035505"/>
          <a:ext cx="10515600" cy="5729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853570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662171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441117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3984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AF3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PDB </a:t>
                      </a:r>
                      <a:r>
                        <a:rPr lang="fr-BE" b="1" dirty="0"/>
                        <a:t>8PPG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48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Wildtype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3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4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L597S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530610"/>
                  </a:ext>
                </a:extLst>
              </a:tr>
              <a:tr h="529135">
                <a:tc>
                  <a:txBody>
                    <a:bodyPr/>
                    <a:lstStyle/>
                    <a:p>
                      <a:r>
                        <a:rPr lang="en-US" dirty="0"/>
                        <a:t>L597Q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13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L597V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41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64334"/>
                  </a:ext>
                </a:extLst>
              </a:tr>
              <a:tr h="384286">
                <a:tc>
                  <a:txBody>
                    <a:bodyPr/>
                    <a:lstStyle/>
                    <a:p>
                      <a:r>
                        <a:rPr lang="en-US" dirty="0"/>
                        <a:t>G469V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+1.11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77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G464V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508883"/>
                  </a:ext>
                </a:extLst>
              </a:tr>
              <a:tr h="359160">
                <a:tc>
                  <a:txBody>
                    <a:bodyPr/>
                    <a:lstStyle/>
                    <a:p>
                      <a:r>
                        <a:rPr lang="en-US" dirty="0"/>
                        <a:t>G464E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b="1" dirty="0">
                          <a:solidFill>
                            <a:srgbClr val="FF0000"/>
                          </a:solidFill>
                        </a:rPr>
                        <a:t>+3.99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3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T599I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0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3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4146-06FF-FA27-2D44-E308B2DD0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A88D1B-10AA-F40C-D066-FE63F9E8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7" y="0"/>
            <a:ext cx="10515600" cy="1325563"/>
          </a:xfrm>
        </p:spPr>
        <p:txBody>
          <a:bodyPr/>
          <a:lstStyle/>
          <a:p>
            <a:r>
              <a:rPr lang="en-US" dirty="0"/>
              <a:t>Class 2 mutations: BRAF_MEK1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EA44383B-AFBB-D712-3025-44BBF2746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169609"/>
              </p:ext>
            </p:extLst>
          </p:nvPr>
        </p:nvGraphicFramePr>
        <p:xfrm>
          <a:off x="430427" y="1035505"/>
          <a:ext cx="10515600" cy="556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853570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662171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441117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3984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AF3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PDB </a:t>
                      </a:r>
                      <a:r>
                        <a:rPr lang="fr-BE" b="1" dirty="0"/>
                        <a:t>6PP9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PDB </a:t>
                      </a:r>
                      <a:r>
                        <a:rPr lang="fr-BE" b="1" dirty="0"/>
                        <a:t>6Q0J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48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Wildtype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3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4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L597S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53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L597Q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131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L597V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41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64334"/>
                  </a:ext>
                </a:extLst>
              </a:tr>
              <a:tr h="384286">
                <a:tc>
                  <a:txBody>
                    <a:bodyPr/>
                    <a:lstStyle/>
                    <a:p>
                      <a:r>
                        <a:rPr lang="en-US" dirty="0"/>
                        <a:t>G469V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77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G464V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508883"/>
                  </a:ext>
                </a:extLst>
              </a:tr>
              <a:tr h="359160">
                <a:tc>
                  <a:txBody>
                    <a:bodyPr/>
                    <a:lstStyle/>
                    <a:p>
                      <a:r>
                        <a:rPr lang="en-US" dirty="0"/>
                        <a:t>G464E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+1.27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3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T599I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0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7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284C6-A370-D4BB-2790-08541FF4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0AABF9-13B1-0042-FBB5-C13946EF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7" y="0"/>
            <a:ext cx="10515600" cy="1325563"/>
          </a:xfrm>
        </p:spPr>
        <p:txBody>
          <a:bodyPr/>
          <a:lstStyle/>
          <a:p>
            <a:r>
              <a:rPr lang="en-US" dirty="0"/>
              <a:t>Class 2 mutations: BRAF_14-3-3 (active)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C04DB048-74FE-B05C-8311-803E857BA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116562"/>
              </p:ext>
            </p:extLst>
          </p:nvPr>
        </p:nvGraphicFramePr>
        <p:xfrm>
          <a:off x="430427" y="1035505"/>
          <a:ext cx="10515600" cy="5570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853570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662171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441117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3984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AF3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PDB </a:t>
                      </a:r>
                      <a:r>
                        <a:rPr lang="fr-BE" b="1" dirty="0"/>
                        <a:t>6Q0J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48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Wildtype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3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4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L597S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53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L597Q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13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L597V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41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64334"/>
                  </a:ext>
                </a:extLst>
              </a:tr>
              <a:tr h="384286">
                <a:tc>
                  <a:txBody>
                    <a:bodyPr/>
                    <a:lstStyle/>
                    <a:p>
                      <a:r>
                        <a:rPr lang="en-US" dirty="0"/>
                        <a:t>G469V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77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G464V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508883"/>
                  </a:ext>
                </a:extLst>
              </a:tr>
              <a:tr h="359160">
                <a:tc>
                  <a:txBody>
                    <a:bodyPr/>
                    <a:lstStyle/>
                    <a:p>
                      <a:r>
                        <a:rPr lang="en-US" dirty="0"/>
                        <a:t>G464E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3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T599I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0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23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5A753-7A3C-3F86-9C4E-3B3198905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BDDCDD-1CFB-08A1-FB47-2502DF01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7" y="0"/>
            <a:ext cx="10515600" cy="1325563"/>
          </a:xfrm>
        </p:spPr>
        <p:txBody>
          <a:bodyPr/>
          <a:lstStyle/>
          <a:p>
            <a:r>
              <a:rPr lang="en-US" dirty="0"/>
              <a:t>Class 2 mutations: BRAF_CRAF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A017DBB8-C83B-BA67-D4BD-31B6FF487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527257"/>
              </p:ext>
            </p:extLst>
          </p:nvPr>
        </p:nvGraphicFramePr>
        <p:xfrm>
          <a:off x="430427" y="1035505"/>
          <a:ext cx="10515600" cy="5570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853570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662171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441117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3984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AF3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PDB  model</a:t>
                      </a:r>
                      <a:endParaRPr lang="fr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48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Wildtype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r>
                        <a:rPr lang="en-US" dirty="0" err="1"/>
                        <a:t>pdb</a:t>
                      </a:r>
                      <a:r>
                        <a:rPr lang="en-US" dirty="0"/>
                        <a:t> model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3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K601T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4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L597S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53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L597Q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13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L597V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41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64334"/>
                  </a:ext>
                </a:extLst>
              </a:tr>
              <a:tr h="384286">
                <a:tc>
                  <a:txBody>
                    <a:bodyPr/>
                    <a:lstStyle/>
                    <a:p>
                      <a:r>
                        <a:rPr lang="en-US" dirty="0"/>
                        <a:t>G469V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+0.80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77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G464V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508883"/>
                  </a:ext>
                </a:extLst>
              </a:tr>
              <a:tr h="359160">
                <a:tc>
                  <a:txBody>
                    <a:bodyPr/>
                    <a:lstStyle/>
                    <a:p>
                      <a:r>
                        <a:rPr lang="en-US" dirty="0"/>
                        <a:t>G464E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b="1" dirty="0">
                          <a:solidFill>
                            <a:srgbClr val="FF0000"/>
                          </a:solidFill>
                        </a:rPr>
                        <a:t>+3.99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3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T599I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0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7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F85374-2BFC-7EFA-7E1F-E3A4A2CE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Limitations/ Remarks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6DAD4E9-13C3-4573-E2A9-6A1A3C5F8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24451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571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13264D-DAEE-F0A7-564B-9B60EE4CA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676" y="472598"/>
            <a:ext cx="6456926" cy="5912803"/>
          </a:xfrm>
        </p:spPr>
      </p:pic>
    </p:spTree>
    <p:extLst>
      <p:ext uri="{BB962C8B-B14F-4D97-AF65-F5344CB8AC3E}">
        <p14:creationId xmlns:p14="http://schemas.microsoft.com/office/powerpoint/2010/main" val="1160089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A6257AC-E08E-5D2F-F810-D266AEA3F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328" b="12733"/>
          <a:stretch>
            <a:fillRect/>
          </a:stretch>
        </p:blipFill>
        <p:spPr>
          <a:xfrm>
            <a:off x="993227" y="782113"/>
            <a:ext cx="10205545" cy="57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82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18550-3CEC-27C4-5827-09EB976E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381" y="-111977"/>
            <a:ext cx="10515600" cy="1325563"/>
          </a:xfrm>
        </p:spPr>
        <p:txBody>
          <a:bodyPr/>
          <a:lstStyle/>
          <a:p>
            <a:r>
              <a:rPr lang="en-US" dirty="0"/>
              <a:t>BRAF_MEK </a:t>
            </a:r>
            <a:r>
              <a:rPr lang="el-GR" dirty="0"/>
              <a:t>ΔΔ</a:t>
            </a:r>
            <a:r>
              <a:rPr lang="fr-FR" dirty="0" err="1"/>
              <a:t>Gbind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en-US" dirty="0"/>
          </a:p>
        </p:txBody>
      </p:sp>
      <p:graphicFrame>
        <p:nvGraphicFramePr>
          <p:cNvPr id="4" name="Espace réservé du contenu 4">
            <a:extLst>
              <a:ext uri="{FF2B5EF4-FFF2-40B4-BE49-F238E27FC236}">
                <a16:creationId xmlns:a16="http://schemas.microsoft.com/office/drawing/2014/main" id="{6E33D484-92C1-56D8-385B-F00BF2E45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95753"/>
              </p:ext>
            </p:extLst>
          </p:nvPr>
        </p:nvGraphicFramePr>
        <p:xfrm>
          <a:off x="2509520" y="974595"/>
          <a:ext cx="730772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065">
                  <a:extLst>
                    <a:ext uri="{9D8B030D-6E8A-4147-A177-3AD203B41FA5}">
                      <a16:colId xmlns:a16="http://schemas.microsoft.com/office/drawing/2014/main" val="1885357035"/>
                    </a:ext>
                  </a:extLst>
                </a:gridCol>
                <a:gridCol w="2480830">
                  <a:extLst>
                    <a:ext uri="{9D8B030D-6E8A-4147-A177-3AD203B41FA5}">
                      <a16:colId xmlns:a16="http://schemas.microsoft.com/office/drawing/2014/main" val="1466217190"/>
                    </a:ext>
                  </a:extLst>
                </a:gridCol>
                <a:gridCol w="2480830">
                  <a:extLst>
                    <a:ext uri="{9D8B030D-6E8A-4147-A177-3AD203B41FA5}">
                      <a16:colId xmlns:a16="http://schemas.microsoft.com/office/drawing/2014/main" val="2244111797"/>
                    </a:ext>
                  </a:extLst>
                </a:gridCol>
              </a:tblGrid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AF3 model </a:t>
                      </a:r>
                      <a:r>
                        <a:rPr lang="fr-FR" dirty="0" err="1"/>
                        <a:t>wildtype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ΔΔ</a:t>
                      </a:r>
                      <a:r>
                        <a:rPr lang="fr-FR" dirty="0" err="1"/>
                        <a:t>Gbind</a:t>
                      </a:r>
                      <a:r>
                        <a:rPr lang="fr-FR" dirty="0"/>
                        <a:t> – AF3 model mut_V600E</a:t>
                      </a:r>
                      <a:endParaRPr lang="fr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48454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V600E / E600V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b="1" dirty="0">
                          <a:solidFill>
                            <a:srgbClr val="FF0000"/>
                          </a:solidFill>
                        </a:rPr>
                        <a:t>+0.90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b="0" dirty="0">
                          <a:solidFill>
                            <a:srgbClr val="FF0000"/>
                          </a:solidFill>
                        </a:rPr>
                        <a:t>+0.03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703277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K601E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b="0" dirty="0">
                          <a:solidFill>
                            <a:srgbClr val="00B050"/>
                          </a:solidFill>
                        </a:rPr>
                        <a:t>-0.04</a:t>
                      </a:r>
                      <a:endParaRPr lang="en-US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0718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K601N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b="0" dirty="0">
                          <a:solidFill>
                            <a:srgbClr val="FF0000"/>
                          </a:solidFill>
                        </a:rPr>
                        <a:t>0.07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81719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K601T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b="0" dirty="0">
                          <a:solidFill>
                            <a:srgbClr val="00B050"/>
                          </a:solidFill>
                        </a:rPr>
                        <a:t>-0.07</a:t>
                      </a:r>
                      <a:endParaRPr lang="en-US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45809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L597S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530610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L597Q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131794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L597V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417116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G469A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64334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G469V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4497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G469R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6292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G469S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774759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G464V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b="0" dirty="0">
                          <a:solidFill>
                            <a:srgbClr val="FF0000"/>
                          </a:solidFill>
                        </a:rPr>
                        <a:t>0.45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508883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G464E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39666"/>
                  </a:ext>
                </a:extLst>
              </a:tr>
              <a:tr h="327719">
                <a:tc>
                  <a:txBody>
                    <a:bodyPr/>
                    <a:lstStyle/>
                    <a:p>
                      <a:r>
                        <a:rPr lang="en-US" dirty="0"/>
                        <a:t>T599I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0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95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53B39E-1BD3-7ED4-29A8-2DC6CECD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BRAF</a:t>
            </a:r>
          </a:p>
        </p:txBody>
      </p:sp>
      <p:pic>
        <p:nvPicPr>
          <p:cNvPr id="4" name="Image 3" descr="Une image contenant texte, dessin humoristiqu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8D59E75-43D4-961A-4FD4-6047BF61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8" r="-2" b="-2"/>
          <a:stretch>
            <a:fillRect/>
          </a:stretch>
        </p:blipFill>
        <p:spPr>
          <a:xfrm>
            <a:off x="0" y="2410448"/>
            <a:ext cx="5803323" cy="3890357"/>
          </a:xfrm>
          <a:prstGeom prst="rect">
            <a:avLst/>
          </a:prstGeom>
        </p:spPr>
      </p:pic>
      <p:pic>
        <p:nvPicPr>
          <p:cNvPr id="5" name="Espace réservé du contenu 4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0E10FE80-BD9C-258A-D5DE-EBBBE114B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616"/>
          <a:stretch>
            <a:fillRect/>
          </a:stretch>
        </p:blipFill>
        <p:spPr>
          <a:xfrm>
            <a:off x="5709950" y="2088682"/>
            <a:ext cx="6283308" cy="42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84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5CAE0-36E3-68A4-ACEF-0D6739F4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42" y="652006"/>
            <a:ext cx="4076700" cy="1053314"/>
          </a:xfrm>
        </p:spPr>
        <p:txBody>
          <a:bodyPr>
            <a:normAutofit/>
          </a:bodyPr>
          <a:lstStyle/>
          <a:p>
            <a:r>
              <a:rPr lang="en-US" sz="3600" dirty="0"/>
              <a:t>Wild type cluster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B973C5-44B6-834A-2F6E-8C40F0298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537" y="1705320"/>
            <a:ext cx="5550154" cy="426395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936C7C-1A7C-E033-5610-37F1E368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2" y="1705320"/>
            <a:ext cx="5286252" cy="424514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6711683-071C-1FD3-EF8A-D9F18263CC31}"/>
              </a:ext>
            </a:extLst>
          </p:cNvPr>
          <p:cNvSpPr txBox="1">
            <a:spLocks/>
          </p:cNvSpPr>
          <p:nvPr/>
        </p:nvSpPr>
        <p:spPr>
          <a:xfrm>
            <a:off x="5852618" y="637374"/>
            <a:ext cx="4724400" cy="1053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Mut_V600E cluster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E3E639-90C1-6067-F8C5-E1F7E5D39CAD}"/>
              </a:ext>
            </a:extLst>
          </p:cNvPr>
          <p:cNvSpPr txBox="1"/>
          <p:nvPr/>
        </p:nvSpPr>
        <p:spPr>
          <a:xfrm>
            <a:off x="300362" y="6027003"/>
            <a:ext cx="1159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AF3 predicted conformation cluster. RED residue represents residue 600 in both clusters.</a:t>
            </a:r>
          </a:p>
          <a:p>
            <a:r>
              <a:rPr lang="en-US" sz="1600" dirty="0"/>
              <a:t>Model 8 in wildtype predictions has structure similar to mut_V600E models predictions. Also model 9 in mut_V600E is verry similar to wildtype cluster </a:t>
            </a:r>
          </a:p>
        </p:txBody>
      </p:sp>
    </p:spTree>
    <p:extLst>
      <p:ext uri="{BB962C8B-B14F-4D97-AF65-F5344CB8AC3E}">
        <p14:creationId xmlns:p14="http://schemas.microsoft.com/office/powerpoint/2010/main" val="2232134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59A694-0E18-563C-D258-6B7159ACA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286" y="625125"/>
            <a:ext cx="10905066" cy="38712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C81B263-83A9-6DBC-5B35-95C7C39DF9AC}"/>
              </a:ext>
            </a:extLst>
          </p:cNvPr>
          <p:cNvSpPr txBox="1"/>
          <p:nvPr/>
        </p:nvSpPr>
        <p:spPr>
          <a:xfrm>
            <a:off x="2017008" y="255793"/>
            <a:ext cx="1103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value of RMSD differences between </a:t>
            </a:r>
            <a:r>
              <a:rPr lang="en-US" dirty="0" err="1"/>
              <a:t>wt</a:t>
            </a:r>
            <a:r>
              <a:rPr lang="en-US" dirty="0"/>
              <a:t> and mut_V600E cluster centroids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1C1907-6BBD-E89B-E0A6-EA18E0A11794}"/>
              </a:ext>
            </a:extLst>
          </p:cNvPr>
          <p:cNvSpPr txBox="1"/>
          <p:nvPr/>
        </p:nvSpPr>
        <p:spPr>
          <a:xfrm>
            <a:off x="4998894" y="6302683"/>
            <a:ext cx="302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BRAF:  res 596 to 610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8D0BEA8-3E2F-5FC4-6F5D-438ABC491537}"/>
              </a:ext>
            </a:extLst>
          </p:cNvPr>
          <p:cNvSpPr txBox="1"/>
          <p:nvPr/>
        </p:nvSpPr>
        <p:spPr>
          <a:xfrm>
            <a:off x="151965" y="6135647"/>
            <a:ext cx="3023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BRAF:  res 464 to 536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2C2DFAA-6E77-F5B4-265A-2ADBA05A8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140" y="3419625"/>
            <a:ext cx="3023799" cy="2575099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4B94EACA-0158-DDAC-E96E-05E80C289443}"/>
              </a:ext>
            </a:extLst>
          </p:cNvPr>
          <p:cNvCxnSpPr>
            <a:cxnSpLocks/>
          </p:cNvCxnSpPr>
          <p:nvPr/>
        </p:nvCxnSpPr>
        <p:spPr>
          <a:xfrm>
            <a:off x="10058400" y="1756064"/>
            <a:ext cx="148202" cy="1859972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03813D-3325-7D2E-1874-D8FB8944E3F5}"/>
              </a:ext>
            </a:extLst>
          </p:cNvPr>
          <p:cNvSpPr txBox="1"/>
          <p:nvPr/>
        </p:nvSpPr>
        <p:spPr>
          <a:xfrm>
            <a:off x="8687944" y="6134728"/>
            <a:ext cx="227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MEK: res 283 to 306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5CEE7D4-27BB-A098-DD79-4F2910399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65" y="3616036"/>
            <a:ext cx="3730086" cy="251287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0816C8C-3C1D-D614-B8A0-494CEAE46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420" y="3357540"/>
            <a:ext cx="2922385" cy="2922258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9A54736-C4C7-ADE4-94E6-0AE0C1569939}"/>
              </a:ext>
            </a:extLst>
          </p:cNvPr>
          <p:cNvCxnSpPr>
            <a:cxnSpLocks/>
          </p:cNvCxnSpPr>
          <p:nvPr/>
        </p:nvCxnSpPr>
        <p:spPr>
          <a:xfrm>
            <a:off x="4118372" y="2222339"/>
            <a:ext cx="1240706" cy="139369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E31D91D-5E38-8C5A-C920-E78C7B304FD5}"/>
              </a:ext>
            </a:extLst>
          </p:cNvPr>
          <p:cNvCxnSpPr>
            <a:cxnSpLocks/>
          </p:cNvCxnSpPr>
          <p:nvPr/>
        </p:nvCxnSpPr>
        <p:spPr>
          <a:xfrm flipH="1">
            <a:off x="1952943" y="1756064"/>
            <a:ext cx="148202" cy="217932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Étoile : 5 branches 30">
            <a:extLst>
              <a:ext uri="{FF2B5EF4-FFF2-40B4-BE49-F238E27FC236}">
                <a16:creationId xmlns:a16="http://schemas.microsoft.com/office/drawing/2014/main" id="{EBA32DEC-AB0D-0CFB-0D05-A50413D66E74}"/>
              </a:ext>
            </a:extLst>
          </p:cNvPr>
          <p:cNvSpPr/>
          <p:nvPr/>
        </p:nvSpPr>
        <p:spPr>
          <a:xfrm>
            <a:off x="5555545" y="4788412"/>
            <a:ext cx="209361" cy="247254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207554C-676B-30B7-90B9-962AD6B2592F}"/>
              </a:ext>
            </a:extLst>
          </p:cNvPr>
          <p:cNvSpPr txBox="1"/>
          <p:nvPr/>
        </p:nvSpPr>
        <p:spPr>
          <a:xfrm>
            <a:off x="5177558" y="5059937"/>
            <a:ext cx="91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V600E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8C986E0-5F1D-0EA3-F938-788A4CAA3EA3}"/>
              </a:ext>
            </a:extLst>
          </p:cNvPr>
          <p:cNvSpPr txBox="1"/>
          <p:nvPr/>
        </p:nvSpPr>
        <p:spPr>
          <a:xfrm>
            <a:off x="3175766" y="2964965"/>
            <a:ext cx="91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V600E</a:t>
            </a:r>
          </a:p>
        </p:txBody>
      </p:sp>
      <p:sp>
        <p:nvSpPr>
          <p:cNvPr id="34" name="Étoile : 5 branches 33">
            <a:extLst>
              <a:ext uri="{FF2B5EF4-FFF2-40B4-BE49-F238E27FC236}">
                <a16:creationId xmlns:a16="http://schemas.microsoft.com/office/drawing/2014/main" id="{CF9743E2-CE16-A86A-ECD3-F1FEA03B2D95}"/>
              </a:ext>
            </a:extLst>
          </p:cNvPr>
          <p:cNvSpPr/>
          <p:nvPr/>
        </p:nvSpPr>
        <p:spPr>
          <a:xfrm>
            <a:off x="3737881" y="2800386"/>
            <a:ext cx="209361" cy="247254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3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64411-E962-8524-7BBD-D3E29F6AC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DD01744-9419-9B50-F643-C0D0FC6D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3401"/>
            <a:ext cx="12192000" cy="37948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94A32F0-EB80-CC30-EBAA-562FEDA11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76" y="4496423"/>
            <a:ext cx="6512615" cy="24018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62D2B57-382B-398E-034E-7F048279823B}"/>
              </a:ext>
            </a:extLst>
          </p:cNvPr>
          <p:cNvSpPr txBox="1"/>
          <p:nvPr/>
        </p:nvSpPr>
        <p:spPr>
          <a:xfrm>
            <a:off x="2017008" y="255793"/>
            <a:ext cx="1103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value of </a:t>
            </a:r>
            <a:r>
              <a:rPr lang="en-US" dirty="0" err="1"/>
              <a:t>pLDDT</a:t>
            </a:r>
            <a:r>
              <a:rPr lang="en-US" dirty="0"/>
              <a:t> differences between </a:t>
            </a:r>
            <a:r>
              <a:rPr lang="en-US" dirty="0" err="1"/>
              <a:t>wt</a:t>
            </a:r>
            <a:r>
              <a:rPr lang="en-US" dirty="0"/>
              <a:t> and mut_V600E cluster centroids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53B287-5AFE-E304-DE7B-675B52E833AF}"/>
              </a:ext>
            </a:extLst>
          </p:cNvPr>
          <p:cNvSpPr txBox="1"/>
          <p:nvPr/>
        </p:nvSpPr>
        <p:spPr>
          <a:xfrm>
            <a:off x="6202854" y="5435267"/>
            <a:ext cx="302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BRAF:  res 566 to 639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D0F537-9494-3D5C-F3F7-AF65DA12804F}"/>
              </a:ext>
            </a:extLst>
          </p:cNvPr>
          <p:cNvSpPr txBox="1"/>
          <p:nvPr/>
        </p:nvSpPr>
        <p:spPr>
          <a:xfrm>
            <a:off x="985779" y="5810696"/>
            <a:ext cx="3023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BRAF:  res 464 to 536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DF15AC9-FBE4-7B12-35A3-D19AB84E2E2A}"/>
              </a:ext>
            </a:extLst>
          </p:cNvPr>
          <p:cNvCxnSpPr>
            <a:cxnSpLocks/>
          </p:cNvCxnSpPr>
          <p:nvPr/>
        </p:nvCxnSpPr>
        <p:spPr>
          <a:xfrm>
            <a:off x="3901789" y="1440954"/>
            <a:ext cx="2194211" cy="225821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E317FEF-B634-63F5-3562-B492167D3D24}"/>
              </a:ext>
            </a:extLst>
          </p:cNvPr>
          <p:cNvCxnSpPr>
            <a:cxnSpLocks/>
          </p:cNvCxnSpPr>
          <p:nvPr/>
        </p:nvCxnSpPr>
        <p:spPr>
          <a:xfrm>
            <a:off x="1985398" y="2015836"/>
            <a:ext cx="0" cy="248058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48AAB6D9-D9A5-0AF6-A881-B787EAA3215F}"/>
              </a:ext>
            </a:extLst>
          </p:cNvPr>
          <p:cNvCxnSpPr>
            <a:cxnSpLocks/>
          </p:cNvCxnSpPr>
          <p:nvPr/>
        </p:nvCxnSpPr>
        <p:spPr>
          <a:xfrm flipH="1">
            <a:off x="10206602" y="1713053"/>
            <a:ext cx="557854" cy="1902983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C756F308-7546-ED3E-B567-E9E67E26C94C}"/>
              </a:ext>
            </a:extLst>
          </p:cNvPr>
          <p:cNvSpPr txBox="1"/>
          <p:nvPr/>
        </p:nvSpPr>
        <p:spPr>
          <a:xfrm>
            <a:off x="8687944" y="6134728"/>
            <a:ext cx="227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MEK: res 289 to 403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D2960A-774F-473C-3581-2853A3CA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821" y="3616036"/>
            <a:ext cx="3023800" cy="25444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024BFA1-69C5-A0AF-8D3C-6BEB3B9B1CFD}"/>
              </a:ext>
            </a:extLst>
          </p:cNvPr>
          <p:cNvSpPr/>
          <p:nvPr/>
        </p:nvSpPr>
        <p:spPr>
          <a:xfrm>
            <a:off x="751840" y="4546600"/>
            <a:ext cx="2600956" cy="118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021B43-28C0-EE17-344C-74C172336E9F}"/>
              </a:ext>
            </a:extLst>
          </p:cNvPr>
          <p:cNvSpPr/>
          <p:nvPr/>
        </p:nvSpPr>
        <p:spPr>
          <a:xfrm>
            <a:off x="4333240" y="4546599"/>
            <a:ext cx="2600956" cy="2055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1FDD9E71-2960-EEEA-811D-33313CA0AD39}"/>
              </a:ext>
            </a:extLst>
          </p:cNvPr>
          <p:cNvSpPr/>
          <p:nvPr/>
        </p:nvSpPr>
        <p:spPr>
          <a:xfrm>
            <a:off x="5484929" y="5680972"/>
            <a:ext cx="209361" cy="247254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5C78FB5-121F-D7AC-4F49-635A11988951}"/>
              </a:ext>
            </a:extLst>
          </p:cNvPr>
          <p:cNvSpPr txBox="1"/>
          <p:nvPr/>
        </p:nvSpPr>
        <p:spPr>
          <a:xfrm>
            <a:off x="5636779" y="5787904"/>
            <a:ext cx="91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V600E</a:t>
            </a:r>
          </a:p>
        </p:txBody>
      </p:sp>
      <p:sp>
        <p:nvSpPr>
          <p:cNvPr id="28" name="Étoile : 5 branches 27">
            <a:extLst>
              <a:ext uri="{FF2B5EF4-FFF2-40B4-BE49-F238E27FC236}">
                <a16:creationId xmlns:a16="http://schemas.microsoft.com/office/drawing/2014/main" id="{9D44713D-4FDA-4C59-E328-FE7CCCE59509}"/>
              </a:ext>
            </a:extLst>
          </p:cNvPr>
          <p:cNvSpPr/>
          <p:nvPr/>
        </p:nvSpPr>
        <p:spPr>
          <a:xfrm>
            <a:off x="3866116" y="3362110"/>
            <a:ext cx="394383" cy="301602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5A52C91-CBC5-7B62-6FDB-937A3ED3A885}"/>
              </a:ext>
            </a:extLst>
          </p:cNvPr>
          <p:cNvSpPr txBox="1"/>
          <p:nvPr/>
        </p:nvSpPr>
        <p:spPr>
          <a:xfrm>
            <a:off x="4225361" y="3512911"/>
            <a:ext cx="91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V600E</a:t>
            </a:r>
          </a:p>
        </p:txBody>
      </p:sp>
    </p:spTree>
    <p:extLst>
      <p:ext uri="{BB962C8B-B14F-4D97-AF65-F5344CB8AC3E}">
        <p14:creationId xmlns:p14="http://schemas.microsoft.com/office/powerpoint/2010/main" val="2641558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6E98146-5EFD-E2E2-F2C3-B3EF311AE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847" y="1321759"/>
            <a:ext cx="7797520" cy="553624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315CB5D-116B-C0A7-80D3-84F9F0FC11E5}"/>
              </a:ext>
            </a:extLst>
          </p:cNvPr>
          <p:cNvSpPr txBox="1"/>
          <p:nvPr/>
        </p:nvSpPr>
        <p:spPr>
          <a:xfrm>
            <a:off x="643094" y="175407"/>
            <a:ext cx="1135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Spearman correlation between  RMSE and  </a:t>
            </a:r>
            <a:r>
              <a:rPr lang="en-US" b="1" dirty="0" err="1"/>
              <a:t>pLDDT</a:t>
            </a:r>
            <a:r>
              <a:rPr lang="en-US" b="1" dirty="0"/>
              <a:t> differences between </a:t>
            </a:r>
            <a:r>
              <a:rPr lang="en-US" b="1" dirty="0" err="1"/>
              <a:t>wt</a:t>
            </a:r>
            <a:r>
              <a:rPr lang="en-US" b="1" dirty="0"/>
              <a:t> and mut_V600E cluster centroids</a:t>
            </a:r>
          </a:p>
        </p:txBody>
      </p:sp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47670668-BB45-2EA2-23D7-018DB4B7CF1C}"/>
              </a:ext>
            </a:extLst>
          </p:cNvPr>
          <p:cNvSpPr/>
          <p:nvPr/>
        </p:nvSpPr>
        <p:spPr>
          <a:xfrm>
            <a:off x="5575642" y="3096870"/>
            <a:ext cx="349536" cy="332130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E3E475-F075-2B80-140F-318B64C1A06E}"/>
              </a:ext>
            </a:extLst>
          </p:cNvPr>
          <p:cNvSpPr txBox="1"/>
          <p:nvPr/>
        </p:nvSpPr>
        <p:spPr>
          <a:xfrm>
            <a:off x="5807603" y="3290500"/>
            <a:ext cx="91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V600E</a:t>
            </a:r>
          </a:p>
        </p:txBody>
      </p:sp>
    </p:spTree>
    <p:extLst>
      <p:ext uri="{BB962C8B-B14F-4D97-AF65-F5344CB8AC3E}">
        <p14:creationId xmlns:p14="http://schemas.microsoft.com/office/powerpoint/2010/main" val="3809125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F24A3-264E-58ED-85AF-ECD11709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Dabrafenib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891B13-8C66-1393-DB78-CBF138026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4040" cy="4351338"/>
          </a:xfrm>
        </p:spPr>
        <p:txBody>
          <a:bodyPr/>
          <a:lstStyle/>
          <a:p>
            <a:r>
              <a:rPr lang="en-US" sz="2400" dirty="0"/>
              <a:t>Dabrafenib is </a:t>
            </a:r>
            <a:r>
              <a:rPr lang="en-US" sz="2400" b="1" dirty="0"/>
              <a:t>most effective against the BRAF V600E and V600K</a:t>
            </a:r>
            <a:r>
              <a:rPr lang="en-US" sz="2400" dirty="0"/>
              <a:t> mutation</a:t>
            </a:r>
          </a:p>
          <a:p>
            <a:endParaRPr lang="en-US" sz="2400" dirty="0"/>
          </a:p>
          <a:p>
            <a:r>
              <a:rPr lang="en-US" sz="2400" dirty="0"/>
              <a:t>Binds the </a:t>
            </a:r>
            <a:r>
              <a:rPr lang="en-US" sz="2400" b="1" dirty="0"/>
              <a:t>ATP-binding site of the BRAF monomer</a:t>
            </a:r>
            <a:r>
              <a:rPr lang="en-US" sz="2400" dirty="0"/>
              <a:t>, </a:t>
            </a:r>
            <a:r>
              <a:rPr lang="en-US" sz="2400" b="1" dirty="0"/>
              <a:t>inhibiting its kinase activity </a:t>
            </a:r>
            <a:r>
              <a:rPr lang="en-US" sz="2400" dirty="0"/>
              <a:t>and downstream signaling through the MAPK/ERK pathway</a:t>
            </a:r>
          </a:p>
          <a:p>
            <a:endParaRPr lang="en-US" sz="2400" dirty="0"/>
          </a:p>
          <a:p>
            <a:r>
              <a:rPr lang="en-US" sz="2400" dirty="0"/>
              <a:t>Dabrafenib binds BRAF </a:t>
            </a:r>
            <a:r>
              <a:rPr lang="en-US" sz="2400" b="1" dirty="0"/>
              <a:t>before the formation of the BRAF-MEK complex</a:t>
            </a:r>
          </a:p>
          <a:p>
            <a:endParaRPr lang="en-US" dirty="0"/>
          </a:p>
        </p:txBody>
      </p:sp>
      <p:pic>
        <p:nvPicPr>
          <p:cNvPr id="5" name="Image 4" descr="Une image contenant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D44D320-2489-D38E-6523-7D63D3E08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72" y="135392"/>
            <a:ext cx="2766894" cy="604157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DCC255A-A667-FAE5-9A6A-64242BE21C9D}"/>
              </a:ext>
            </a:extLst>
          </p:cNvPr>
          <p:cNvSpPr txBox="1"/>
          <p:nvPr/>
        </p:nvSpPr>
        <p:spPr>
          <a:xfrm>
            <a:off x="8412761" y="6191252"/>
            <a:ext cx="35705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“Metastatic Melanoma: Insights Into the Evolution of the Treatments and Future Challenges”, A. Millet &amp; al.</a:t>
            </a:r>
          </a:p>
        </p:txBody>
      </p:sp>
    </p:spTree>
    <p:extLst>
      <p:ext uri="{BB962C8B-B14F-4D97-AF65-F5344CB8AC3E}">
        <p14:creationId xmlns:p14="http://schemas.microsoft.com/office/powerpoint/2010/main" val="3625334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D94F8C-1FF8-B87C-9AC6-BAFF1F25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90" y="643467"/>
            <a:ext cx="790222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5C3324-91E8-2009-38C5-4D8B51BE8440}"/>
              </a:ext>
            </a:extLst>
          </p:cNvPr>
          <p:cNvSpPr txBox="1"/>
          <p:nvPr/>
        </p:nvSpPr>
        <p:spPr>
          <a:xfrm>
            <a:off x="2382119" y="6377141"/>
            <a:ext cx="648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“Development of small-molecule therapeutics and strategies for targeting RAF kinase in BRAF-mutant colorectal cancer”, 2018, Pan Jinghua &amp; al., </a:t>
            </a:r>
            <a:r>
              <a:rPr lang="fr-BE" sz="1000" dirty="0"/>
              <a:t>Cancer Management and </a:t>
            </a:r>
            <a:r>
              <a:rPr lang="fr-BE" sz="1000" dirty="0" err="1"/>
              <a:t>Research</a:t>
            </a:r>
            <a:r>
              <a:rPr lang="fr-BE" sz="1000" dirty="0"/>
              <a:t>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37638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08E3F0A-EDEE-1F43-3A55-4A71DEFE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80" y="237526"/>
            <a:ext cx="7955364" cy="59282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7776AC-58A9-8ECF-5B60-824A388B90F3}"/>
              </a:ext>
            </a:extLst>
          </p:cNvPr>
          <p:cNvSpPr txBox="1"/>
          <p:nvPr/>
        </p:nvSpPr>
        <p:spPr>
          <a:xfrm>
            <a:off x="927380" y="6457890"/>
            <a:ext cx="648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“Development of small-molecule therapeutics and strategies for targeting RAF kinase in BRAF-mutant colorectal cancer”, 2018, Pan Jinghua &amp; al., </a:t>
            </a:r>
            <a:r>
              <a:rPr lang="fr-BE" sz="1000" dirty="0"/>
              <a:t>Cancer Management and </a:t>
            </a:r>
            <a:r>
              <a:rPr lang="fr-BE" sz="1000" dirty="0" err="1"/>
              <a:t>Research</a:t>
            </a:r>
            <a:r>
              <a:rPr lang="fr-BE" sz="1000" dirty="0"/>
              <a:t>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55377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AA5C2-6723-C59C-8F2D-BC3D2F035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8212A-7EFA-3487-5D00-4E73772FE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42" y="652006"/>
            <a:ext cx="4076700" cy="1053314"/>
          </a:xfrm>
        </p:spPr>
        <p:txBody>
          <a:bodyPr>
            <a:normAutofit/>
          </a:bodyPr>
          <a:lstStyle/>
          <a:p>
            <a:r>
              <a:rPr lang="en-US" sz="3600" dirty="0"/>
              <a:t>Wild type cluster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52E440C-D518-624E-7191-E969D141AC12}"/>
              </a:ext>
            </a:extLst>
          </p:cNvPr>
          <p:cNvSpPr txBox="1">
            <a:spLocks/>
          </p:cNvSpPr>
          <p:nvPr/>
        </p:nvSpPr>
        <p:spPr>
          <a:xfrm>
            <a:off x="5852618" y="637374"/>
            <a:ext cx="4724400" cy="1053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Mut_V600E cluster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4A28AB-3F82-4429-F9C6-BC8AE2384E84}"/>
              </a:ext>
            </a:extLst>
          </p:cNvPr>
          <p:cNvSpPr txBox="1"/>
          <p:nvPr/>
        </p:nvSpPr>
        <p:spPr>
          <a:xfrm>
            <a:off x="300362" y="6027003"/>
            <a:ext cx="1159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AF3 predicted conformation cluster. RED residue represents residue 600 in both clusters. WHITE molecule is dabrafenib drug. </a:t>
            </a:r>
          </a:p>
          <a:p>
            <a:r>
              <a:rPr lang="en-US" sz="1600" dirty="0"/>
              <a:t>Model 8 in wildtype predictions has structure like mut_V600E models predictions. Also model 9 in mut_V600E is very similar to wildtype cluster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2F3B7AB-96BD-3CF1-F535-7B939BE85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2" y="1705320"/>
            <a:ext cx="4630827" cy="42561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07CFC16-9217-0FD5-992A-4B3CC32A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97" y="1716086"/>
            <a:ext cx="5283027" cy="42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2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1AE28-7473-27DD-E7AC-C00D0A24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3B060FBF-4915-78ED-A25B-F9FEEE5D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7285"/>
            <a:ext cx="12096307" cy="42121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F03806-58DA-E812-0A24-2055587E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67" y="3465079"/>
            <a:ext cx="2771182" cy="339292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BABCF2-A41F-0D69-6C1E-D95FB8E7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57" y="3454254"/>
            <a:ext cx="4478586" cy="35932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985727-8EC0-9F36-8516-5EBB56756A33}"/>
              </a:ext>
            </a:extLst>
          </p:cNvPr>
          <p:cNvSpPr txBox="1"/>
          <p:nvPr/>
        </p:nvSpPr>
        <p:spPr>
          <a:xfrm>
            <a:off x="2017008" y="255793"/>
            <a:ext cx="824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value of RMSD differences between </a:t>
            </a:r>
            <a:r>
              <a:rPr lang="en-US" dirty="0" err="1"/>
              <a:t>wt</a:t>
            </a:r>
            <a:r>
              <a:rPr lang="en-US" dirty="0"/>
              <a:t> and mut_V600E cluster centroids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9E3A563-DAE8-4A7A-5E70-6256FB3C7300}"/>
              </a:ext>
            </a:extLst>
          </p:cNvPr>
          <p:cNvCxnSpPr>
            <a:cxnSpLocks/>
          </p:cNvCxnSpPr>
          <p:nvPr/>
        </p:nvCxnSpPr>
        <p:spPr>
          <a:xfrm>
            <a:off x="1442812" y="3362919"/>
            <a:ext cx="1098369" cy="113433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33A927F-3CF3-6C29-1FCF-5155256EB8FE}"/>
              </a:ext>
            </a:extLst>
          </p:cNvPr>
          <p:cNvCxnSpPr>
            <a:cxnSpLocks/>
          </p:cNvCxnSpPr>
          <p:nvPr/>
        </p:nvCxnSpPr>
        <p:spPr>
          <a:xfrm>
            <a:off x="7268639" y="2414435"/>
            <a:ext cx="1125485" cy="120498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C07F9914-929E-667F-9B9B-23CCA6C5247F}"/>
              </a:ext>
            </a:extLst>
          </p:cNvPr>
          <p:cNvSpPr/>
          <p:nvPr/>
        </p:nvSpPr>
        <p:spPr>
          <a:xfrm>
            <a:off x="6706453" y="1849919"/>
            <a:ext cx="225976" cy="276999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Étoile : 5 branches 21">
            <a:extLst>
              <a:ext uri="{FF2B5EF4-FFF2-40B4-BE49-F238E27FC236}">
                <a16:creationId xmlns:a16="http://schemas.microsoft.com/office/drawing/2014/main" id="{86E02E6C-A596-FC80-A05A-F30680BBF2ED}"/>
              </a:ext>
            </a:extLst>
          </p:cNvPr>
          <p:cNvSpPr/>
          <p:nvPr/>
        </p:nvSpPr>
        <p:spPr>
          <a:xfrm>
            <a:off x="8548559" y="4159688"/>
            <a:ext cx="357092" cy="199440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A43BB1-34F0-B4E8-7BC2-B4EB3CB14207}"/>
              </a:ext>
            </a:extLst>
          </p:cNvPr>
          <p:cNvSpPr txBox="1"/>
          <p:nvPr/>
        </p:nvSpPr>
        <p:spPr>
          <a:xfrm>
            <a:off x="8464240" y="3909934"/>
            <a:ext cx="66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V600E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2D9A03-0C52-BDCE-AC28-15C827E17FE4}"/>
              </a:ext>
            </a:extLst>
          </p:cNvPr>
          <p:cNvSpPr txBox="1"/>
          <p:nvPr/>
        </p:nvSpPr>
        <p:spPr>
          <a:xfrm>
            <a:off x="6096000" y="1865941"/>
            <a:ext cx="66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V600E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856BD3-1593-4BCC-7592-9C7F2EF2719A}"/>
              </a:ext>
            </a:extLst>
          </p:cNvPr>
          <p:cNvSpPr txBox="1"/>
          <p:nvPr/>
        </p:nvSpPr>
        <p:spPr>
          <a:xfrm>
            <a:off x="1042408" y="5817349"/>
            <a:ext cx="1682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 464 to 469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C1B0D72-9B74-15B2-5ECE-679118BD5CBA}"/>
              </a:ext>
            </a:extLst>
          </p:cNvPr>
          <p:cNvSpPr txBox="1"/>
          <p:nvPr/>
        </p:nvSpPr>
        <p:spPr>
          <a:xfrm>
            <a:off x="9401342" y="6291868"/>
            <a:ext cx="1582216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 595 to 615</a:t>
            </a:r>
          </a:p>
        </p:txBody>
      </p:sp>
    </p:spTree>
    <p:extLst>
      <p:ext uri="{BB962C8B-B14F-4D97-AF65-F5344CB8AC3E}">
        <p14:creationId xmlns:p14="http://schemas.microsoft.com/office/powerpoint/2010/main" val="1127040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535874B-378A-0380-B0AD-F5CD9F90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830"/>
            <a:ext cx="12276883" cy="43643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44FA01-6135-6612-47D8-9D05AF328A8A}"/>
              </a:ext>
            </a:extLst>
          </p:cNvPr>
          <p:cNvSpPr txBox="1"/>
          <p:nvPr/>
        </p:nvSpPr>
        <p:spPr>
          <a:xfrm>
            <a:off x="2017008" y="255793"/>
            <a:ext cx="824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value of </a:t>
            </a:r>
            <a:r>
              <a:rPr lang="en-US" dirty="0" err="1"/>
              <a:t>pLDDT</a:t>
            </a:r>
            <a:r>
              <a:rPr lang="en-US" dirty="0"/>
              <a:t> differences between </a:t>
            </a:r>
            <a:r>
              <a:rPr lang="en-US" dirty="0" err="1"/>
              <a:t>wt</a:t>
            </a:r>
            <a:r>
              <a:rPr lang="en-US" dirty="0"/>
              <a:t> and mut_V600E cluster centroids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2EBE8C1-D145-F2C2-57BB-8A3F3EE1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46" y="3281082"/>
            <a:ext cx="3108108" cy="3224336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668349A-1C6C-6EE7-2DBF-1AEE38DB62F0}"/>
              </a:ext>
            </a:extLst>
          </p:cNvPr>
          <p:cNvCxnSpPr>
            <a:cxnSpLocks/>
          </p:cNvCxnSpPr>
          <p:nvPr/>
        </p:nvCxnSpPr>
        <p:spPr>
          <a:xfrm>
            <a:off x="1484555" y="3055172"/>
            <a:ext cx="1323191" cy="155985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8BEA6D59-4D47-A92F-FA22-0E5F53E1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683" y="4478294"/>
            <a:ext cx="5297200" cy="2379706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BB9E15A-6723-FFB0-0117-35A1D015C86B}"/>
              </a:ext>
            </a:extLst>
          </p:cNvPr>
          <p:cNvCxnSpPr>
            <a:cxnSpLocks/>
          </p:cNvCxnSpPr>
          <p:nvPr/>
        </p:nvCxnSpPr>
        <p:spPr>
          <a:xfrm>
            <a:off x="6979683" y="3281082"/>
            <a:ext cx="1083325" cy="2140772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16712E9-DDC4-2D3A-07B6-603B029F8294}"/>
              </a:ext>
            </a:extLst>
          </p:cNvPr>
          <p:cNvCxnSpPr>
            <a:cxnSpLocks/>
          </p:cNvCxnSpPr>
          <p:nvPr/>
        </p:nvCxnSpPr>
        <p:spPr>
          <a:xfrm>
            <a:off x="8063008" y="2601085"/>
            <a:ext cx="2920550" cy="222909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4F1EE10E-8F06-5F9F-DD32-17B3087DF4EB}"/>
              </a:ext>
            </a:extLst>
          </p:cNvPr>
          <p:cNvSpPr/>
          <p:nvPr/>
        </p:nvSpPr>
        <p:spPr>
          <a:xfrm>
            <a:off x="6639796" y="3042148"/>
            <a:ext cx="394383" cy="301602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Étoile : 5 branches 21">
            <a:extLst>
              <a:ext uri="{FF2B5EF4-FFF2-40B4-BE49-F238E27FC236}">
                <a16:creationId xmlns:a16="http://schemas.microsoft.com/office/drawing/2014/main" id="{E0524750-62E5-316A-E445-87AEA2588AAB}"/>
              </a:ext>
            </a:extLst>
          </p:cNvPr>
          <p:cNvSpPr/>
          <p:nvPr/>
        </p:nvSpPr>
        <p:spPr>
          <a:xfrm>
            <a:off x="8063009" y="5660788"/>
            <a:ext cx="357092" cy="199440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E454D28-E8B4-1425-2B9B-CEA6FDFA98E2}"/>
              </a:ext>
            </a:extLst>
          </p:cNvPr>
          <p:cNvSpPr txBox="1"/>
          <p:nvPr/>
        </p:nvSpPr>
        <p:spPr>
          <a:xfrm>
            <a:off x="7991359" y="5460417"/>
            <a:ext cx="66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V600E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168B221-E879-7883-3710-CDFE27AC18D3}"/>
              </a:ext>
            </a:extLst>
          </p:cNvPr>
          <p:cNvSpPr txBox="1"/>
          <p:nvPr/>
        </p:nvSpPr>
        <p:spPr>
          <a:xfrm>
            <a:off x="6701698" y="2723886"/>
            <a:ext cx="66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V600E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1E007F6-E5B4-A339-A22F-19F22F9E7DB0}"/>
              </a:ext>
            </a:extLst>
          </p:cNvPr>
          <p:cNvSpPr txBox="1"/>
          <p:nvPr/>
        </p:nvSpPr>
        <p:spPr>
          <a:xfrm>
            <a:off x="2146150" y="5598916"/>
            <a:ext cx="1682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 464 to 469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C0FB009-025F-F144-CF87-0D1A70AC1254}"/>
              </a:ext>
            </a:extLst>
          </p:cNvPr>
          <p:cNvSpPr txBox="1"/>
          <p:nvPr/>
        </p:nvSpPr>
        <p:spPr>
          <a:xfrm>
            <a:off x="7628993" y="4322953"/>
            <a:ext cx="1582216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 596 to 605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A5F1131-5F92-25D6-EB63-22B16668FB30}"/>
              </a:ext>
            </a:extLst>
          </p:cNvPr>
          <p:cNvSpPr txBox="1"/>
          <p:nvPr/>
        </p:nvSpPr>
        <p:spPr>
          <a:xfrm>
            <a:off x="9401342" y="5783582"/>
            <a:ext cx="996988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 615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0DD001D-841C-1E4B-06F1-57E063E03CB0}"/>
              </a:ext>
            </a:extLst>
          </p:cNvPr>
          <p:cNvSpPr txBox="1"/>
          <p:nvPr/>
        </p:nvSpPr>
        <p:spPr>
          <a:xfrm>
            <a:off x="10881077" y="5909519"/>
            <a:ext cx="996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 627 to 630</a:t>
            </a:r>
          </a:p>
        </p:txBody>
      </p:sp>
    </p:spTree>
    <p:extLst>
      <p:ext uri="{BB962C8B-B14F-4D97-AF65-F5344CB8AC3E}">
        <p14:creationId xmlns:p14="http://schemas.microsoft.com/office/powerpoint/2010/main" val="67531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E13E1-FE3C-C555-6ACF-BC422978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"/>
            <a:ext cx="10515600" cy="1325563"/>
          </a:xfrm>
        </p:spPr>
        <p:txBody>
          <a:bodyPr/>
          <a:lstStyle/>
          <a:p>
            <a:r>
              <a:rPr lang="en-US" dirty="0"/>
              <a:t>BRAF resistance to dabrafenib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FC69CC-2334-A5E0-7A18-C5F13746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775"/>
            <a:ext cx="10515600" cy="4719638"/>
          </a:xfrm>
        </p:spPr>
        <p:txBody>
          <a:bodyPr>
            <a:normAutofit/>
          </a:bodyPr>
          <a:lstStyle/>
          <a:p>
            <a:r>
              <a:rPr lang="en-US" sz="2400" dirty="0"/>
              <a:t>Dabrafenib inhibits the ERK signaling only for tumors with BRAF V600E mutation</a:t>
            </a:r>
          </a:p>
          <a:p>
            <a:r>
              <a:rPr lang="en-US" sz="2400" dirty="0"/>
              <a:t>Genetic alterations that cause</a:t>
            </a:r>
            <a:r>
              <a:rPr lang="en-US" sz="2400" b="1" dirty="0"/>
              <a:t> BRAF V600E to dimerize in a RAS-independent manner</a:t>
            </a:r>
            <a:r>
              <a:rPr lang="en-US" sz="2400" dirty="0"/>
              <a:t> prevent pathway inhibition by dabrafenib </a:t>
            </a:r>
          </a:p>
          <a:p>
            <a:r>
              <a:rPr lang="en-US" sz="2400" dirty="0"/>
              <a:t>Other resistance mechanism include:</a:t>
            </a:r>
            <a:br>
              <a:rPr lang="en-US" sz="2400" dirty="0"/>
            </a:br>
            <a:r>
              <a:rPr lang="en-US" sz="2400" b="1" dirty="0"/>
              <a:t>BRAF fusions</a:t>
            </a:r>
            <a:r>
              <a:rPr lang="en-US" sz="2400" dirty="0"/>
              <a:t>, other </a:t>
            </a:r>
            <a:r>
              <a:rPr lang="en-US" sz="2400" b="1" dirty="0"/>
              <a:t>non-V600E</a:t>
            </a:r>
            <a:br>
              <a:rPr lang="en-US" sz="2400" b="1" dirty="0"/>
            </a:br>
            <a:r>
              <a:rPr lang="en-US" sz="2400" b="1" dirty="0"/>
              <a:t>mutations</a:t>
            </a:r>
          </a:p>
          <a:p>
            <a:r>
              <a:rPr lang="en-US" sz="2400" b="1" dirty="0"/>
              <a:t>acquired resistance to BRAF </a:t>
            </a:r>
            <a:br>
              <a:rPr lang="en-US" sz="2400" b="1" dirty="0"/>
            </a:br>
            <a:r>
              <a:rPr lang="en-US" sz="2400" b="1" dirty="0"/>
              <a:t>inhibitors (BRAFi) </a:t>
            </a:r>
            <a:r>
              <a:rPr lang="en-US" sz="2400" dirty="0"/>
              <a:t>appeared within 4–6 months </a:t>
            </a:r>
            <a:br>
              <a:rPr lang="en-US" sz="2400" dirty="0"/>
            </a:br>
            <a:r>
              <a:rPr lang="en-US" sz="2400" dirty="0"/>
              <a:t>in individuals who were initially </a:t>
            </a:r>
            <a:br>
              <a:rPr lang="en-US" sz="2400" dirty="0"/>
            </a:br>
            <a:r>
              <a:rPr lang="en-US" sz="2400" dirty="0"/>
              <a:t>responsive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894981-F11C-A1BC-C5FE-BCDBB7881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910011"/>
            <a:ext cx="5476875" cy="38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5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047EC9-BFCF-4527-8EA6-D5F1DD92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54" y="3616960"/>
            <a:ext cx="10022222" cy="34431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EE0DE5-3EC4-8CE0-8207-3E81F289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4" y="54480"/>
            <a:ext cx="10060220" cy="35763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2EB957B-7AE3-4BD5-E96F-5F7BD01D9F03}"/>
              </a:ext>
            </a:extLst>
          </p:cNvPr>
          <p:cNvSpPr txBox="1"/>
          <p:nvPr/>
        </p:nvSpPr>
        <p:spPr>
          <a:xfrm>
            <a:off x="10409376" y="5015359"/>
            <a:ext cx="1743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WILDTYPE VS. CONTROL (WT)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1D5F67-8C92-F227-4174-D327D87682B3}"/>
              </a:ext>
            </a:extLst>
          </p:cNvPr>
          <p:cNvSpPr txBox="1"/>
          <p:nvPr/>
        </p:nvSpPr>
        <p:spPr>
          <a:xfrm>
            <a:off x="10471063" y="2021840"/>
            <a:ext cx="1682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WILDTYPE VS. MUTANT</a:t>
            </a:r>
          </a:p>
        </p:txBody>
      </p:sp>
    </p:spTree>
    <p:extLst>
      <p:ext uri="{BB962C8B-B14F-4D97-AF65-F5344CB8AC3E}">
        <p14:creationId xmlns:p14="http://schemas.microsoft.com/office/powerpoint/2010/main" val="1672657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87BD374-86F6-A2F6-17DC-402773B8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58" y="3332480"/>
            <a:ext cx="10777710" cy="33121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A073260-854C-D3EC-7630-F2E9FF28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1" y="0"/>
            <a:ext cx="10596879" cy="36214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AA7D057-AD13-43F6-B8B5-B183E3235121}"/>
              </a:ext>
            </a:extLst>
          </p:cNvPr>
          <p:cNvSpPr txBox="1"/>
          <p:nvPr/>
        </p:nvSpPr>
        <p:spPr>
          <a:xfrm>
            <a:off x="8620123" y="2072640"/>
            <a:ext cx="1682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WILDTYPE VS. MUTANT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CA88A3-0CCE-D0AA-1183-D0F8FB380F79}"/>
              </a:ext>
            </a:extLst>
          </p:cNvPr>
          <p:cNvSpPr txBox="1"/>
          <p:nvPr/>
        </p:nvSpPr>
        <p:spPr>
          <a:xfrm>
            <a:off x="8914119" y="5543680"/>
            <a:ext cx="1743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WILDTYPE VS. CONTROL (WT)</a:t>
            </a:r>
          </a:p>
        </p:txBody>
      </p:sp>
    </p:spTree>
    <p:extLst>
      <p:ext uri="{BB962C8B-B14F-4D97-AF65-F5344CB8AC3E}">
        <p14:creationId xmlns:p14="http://schemas.microsoft.com/office/powerpoint/2010/main" val="3366621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23344-F783-2220-250D-018F1A99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7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Compare 200 Braf-Dabrafenib models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09B8B3C-7C64-2252-10E2-2E06A7AD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6687" y="1508313"/>
            <a:ext cx="5324648" cy="5349687"/>
          </a:xfrm>
        </p:spPr>
      </p:pic>
    </p:spTree>
    <p:extLst>
      <p:ext uri="{BB962C8B-B14F-4D97-AF65-F5344CB8AC3E}">
        <p14:creationId xmlns:p14="http://schemas.microsoft.com/office/powerpoint/2010/main" val="1594148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ED2AD-0FC7-8C9E-D2B9-75CF8655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Boltz2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6196B-8717-3E42-BB3C-C802FA750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driven model for binding affinity predictions</a:t>
            </a:r>
          </a:p>
          <a:p>
            <a:endParaRPr lang="en-US" dirty="0"/>
          </a:p>
          <a:p>
            <a:r>
              <a:rPr lang="en-US" dirty="0"/>
              <a:t>Ki, </a:t>
            </a:r>
            <a:r>
              <a:rPr lang="en-US" dirty="0" err="1"/>
              <a:t>Kd</a:t>
            </a:r>
            <a:r>
              <a:rPr lang="en-US" dirty="0"/>
              <a:t>, IC50, AC50, EC50, XC50 predictions</a:t>
            </a:r>
          </a:p>
          <a:p>
            <a:endParaRPr lang="en-US" dirty="0"/>
          </a:p>
          <a:p>
            <a:r>
              <a:rPr lang="en-US" dirty="0"/>
              <a:t>Affinity data from PubChem, </a:t>
            </a:r>
            <a:r>
              <a:rPr lang="en-US" dirty="0" err="1"/>
              <a:t>ChEMBL</a:t>
            </a:r>
            <a:r>
              <a:rPr lang="en-US" dirty="0"/>
              <a:t>, and </a:t>
            </a:r>
            <a:r>
              <a:rPr lang="en-US" dirty="0" err="1"/>
              <a:t>BindingDB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72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E6816-0BB5-A9E7-7809-F9A21BA4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415"/>
            <a:ext cx="10515600" cy="1325563"/>
          </a:xfrm>
        </p:spPr>
        <p:txBody>
          <a:bodyPr/>
          <a:lstStyle/>
          <a:p>
            <a:r>
              <a:rPr lang="en-US" dirty="0"/>
              <a:t>Boltz-2: Architecture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9A32C12-5E62-7088-4F4D-7C3986019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0170" y="944539"/>
            <a:ext cx="10331660" cy="5726913"/>
          </a:xfrm>
        </p:spPr>
      </p:pic>
    </p:spTree>
    <p:extLst>
      <p:ext uri="{BB962C8B-B14F-4D97-AF65-F5344CB8AC3E}">
        <p14:creationId xmlns:p14="http://schemas.microsoft.com/office/powerpoint/2010/main" val="2250014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F808FF-6BF8-DD41-CEFB-4BAED7E9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Boltz2 input: protein-ligand affinity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108D4-E6BC-0DE1-E5ED-C96467200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Yaml</a:t>
            </a:r>
            <a:r>
              <a:rPr lang="en-US" dirty="0"/>
              <a:t> file:</a:t>
            </a:r>
            <a:br>
              <a:rPr lang="en-US" dirty="0"/>
            </a:b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0437E2-4674-CF28-E5AE-4BF42BAC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6788"/>
            <a:ext cx="10064701" cy="41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5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FDDFFC-249A-B648-0A43-B4B6CBD8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fr-BE" sz="4000"/>
              <a:t>Autoinhibition: The “Cradle” Model</a:t>
            </a:r>
            <a:endParaRPr lang="en-US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20B3BB-E7CD-5CAD-8694-5D50CDB5A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1900"/>
              <a:t>14-3-3 protein dimer attaches BRAF’s phophorilated Serine at positions 365 and 729</a:t>
            </a:r>
          </a:p>
          <a:p>
            <a:pPr algn="ctr"/>
            <a:r>
              <a:rPr lang="en-US" sz="1900"/>
              <a:t>Kinase domain is locked and inactive =&gt; No dimerization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52F42E-B9BD-752B-9C74-215AE95A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75" y="2405149"/>
            <a:ext cx="7462952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C260DB-F097-A178-1CCC-15689AE6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BRAF resistance to dabrafenib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A8BBD20-CE6D-DD1B-169D-9E09756C8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032" y="1613369"/>
            <a:ext cx="8685936" cy="4969422"/>
          </a:xfrm>
        </p:spPr>
      </p:pic>
    </p:spTree>
    <p:extLst>
      <p:ext uri="{BB962C8B-B14F-4D97-AF65-F5344CB8AC3E}">
        <p14:creationId xmlns:p14="http://schemas.microsoft.com/office/powerpoint/2010/main" val="57641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AFB7F9-A406-43FA-BDC7-F28A1851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BRAF resistance to dabrafenib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713C289-E9BC-D9BC-D1E5-5C4866922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17708"/>
            <a:ext cx="10343353" cy="45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8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7913DE-9CD4-34B8-8F10-B351D24A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BRAF common mutations</a:t>
            </a:r>
          </a:p>
        </p:txBody>
      </p:sp>
      <p:pic>
        <p:nvPicPr>
          <p:cNvPr id="5" name="Espace réservé du contenu 4" descr="Une image contenant texte, capture d’écran, cercl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39C4649A-E755-70AE-0CB1-42A674919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55" y="1375593"/>
            <a:ext cx="7806089" cy="5292417"/>
          </a:xfrm>
        </p:spPr>
      </p:pic>
    </p:spTree>
    <p:extLst>
      <p:ext uri="{BB962C8B-B14F-4D97-AF65-F5344CB8AC3E}">
        <p14:creationId xmlns:p14="http://schemas.microsoft.com/office/powerpoint/2010/main" val="29763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3887C-F4D9-CA48-38B7-19C0C628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83062"/>
            <a:ext cx="10515600" cy="1325563"/>
          </a:xfrm>
        </p:spPr>
        <p:txBody>
          <a:bodyPr/>
          <a:lstStyle/>
          <a:p>
            <a:r>
              <a:rPr lang="en-US" dirty="0"/>
              <a:t>BRAF common mutations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0E7861-3898-84E6-20AC-AA23BD820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188520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BRAFV600: most common, </a:t>
            </a:r>
            <a:r>
              <a:rPr lang="en-US" sz="2000" b="1" dirty="0"/>
              <a:t>sensitive</a:t>
            </a:r>
            <a:r>
              <a:rPr lang="en-US" sz="2000" dirty="0"/>
              <a:t> to </a:t>
            </a:r>
            <a:r>
              <a:rPr lang="en-US" sz="2000" b="1" dirty="0"/>
              <a:t>BRAFi </a:t>
            </a:r>
            <a:r>
              <a:rPr lang="en-US" sz="2000" b="1" dirty="0">
                <a:solidFill>
                  <a:srgbClr val="FF0000"/>
                </a:solidFill>
              </a:rPr>
              <a:t>(CLASS I)</a:t>
            </a:r>
          </a:p>
          <a:p>
            <a:pPr lvl="1"/>
            <a:r>
              <a:rPr lang="en-US" sz="1800" dirty="0"/>
              <a:t>BRAF V600K is more aggressive than V600E but less common</a:t>
            </a:r>
          </a:p>
          <a:p>
            <a:r>
              <a:rPr lang="en-US" sz="2000" dirty="0"/>
              <a:t>BRAFL514V: secondary mutation confers </a:t>
            </a:r>
            <a:r>
              <a:rPr lang="en-US" sz="2000" b="1" dirty="0"/>
              <a:t>resistance to dabrafenib</a:t>
            </a:r>
          </a:p>
          <a:p>
            <a:r>
              <a:rPr lang="en-US" sz="2000" dirty="0"/>
              <a:t>Mutations involving L597, K601 and G469 increase the BRAF kinase activity but in a different way and are </a:t>
            </a:r>
            <a:r>
              <a:rPr lang="en-US" sz="2000" b="1" dirty="0"/>
              <a:t>insensitive to BRAFi </a:t>
            </a:r>
            <a:r>
              <a:rPr lang="en-US" sz="2000" b="1" dirty="0">
                <a:solidFill>
                  <a:srgbClr val="FF0000"/>
                </a:solidFill>
              </a:rPr>
              <a:t>(CLASS II)</a:t>
            </a:r>
          </a:p>
          <a:p>
            <a:r>
              <a:rPr lang="en-US" sz="2000" dirty="0"/>
              <a:t>variants involving the D594 and the G596 codons impair the BRAF kinase activity </a:t>
            </a:r>
            <a:r>
              <a:rPr lang="en-US" sz="2000" b="1" dirty="0">
                <a:solidFill>
                  <a:srgbClr val="FF0000"/>
                </a:solidFill>
              </a:rPr>
              <a:t>(CLASS III)</a:t>
            </a:r>
            <a:endParaRPr lang="en-US" sz="2000" dirty="0"/>
          </a:p>
          <a:p>
            <a:r>
              <a:rPr lang="en-US" sz="2000" dirty="0"/>
              <a:t>BRAF fusions occur 3-6% </a:t>
            </a:r>
          </a:p>
          <a:p>
            <a:r>
              <a:rPr lang="en-US" sz="2000" dirty="0"/>
              <a:t>P61BRAF(V600E) variant missing exons 4 to 8 that code </a:t>
            </a:r>
            <a:br>
              <a:rPr lang="en-US" sz="2000" dirty="0"/>
            </a:br>
            <a:r>
              <a:rPr lang="en-US" sz="2000" dirty="0"/>
              <a:t>for the RAS binding domain (alternative splicing)</a:t>
            </a:r>
          </a:p>
          <a:p>
            <a:endParaRPr lang="en-US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C0D99B-816B-85A9-CDA8-3EE0B98A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57889"/>
            <a:ext cx="4608278" cy="238506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AE60648-1F74-DB25-8ED0-6ED405A4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3454628"/>
            <a:ext cx="4474928" cy="33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80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2016</Words>
  <Application>Microsoft Office PowerPoint</Application>
  <PresentationFormat>Grand écran</PresentationFormat>
  <Paragraphs>350</Paragraphs>
  <Slides>45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Thème Office</vt:lpstr>
      <vt:lpstr>Drug and target gene selection: Dabrafenib and B-RAF </vt:lpstr>
      <vt:lpstr>BRAF in cancer</vt:lpstr>
      <vt:lpstr>BRAF</vt:lpstr>
      <vt:lpstr>BRAF resistance to dabrafenib</vt:lpstr>
      <vt:lpstr>Autoinhibition: The “Cradle” Model</vt:lpstr>
      <vt:lpstr>BRAF resistance to dabrafenib</vt:lpstr>
      <vt:lpstr>BRAF resistance to dabrafenib</vt:lpstr>
      <vt:lpstr>BRAF common mutations</vt:lpstr>
      <vt:lpstr>BRAF common mutations</vt:lpstr>
      <vt:lpstr>RAF inhibitors: Second generation</vt:lpstr>
      <vt:lpstr>RAF inhibitors: Second generation</vt:lpstr>
      <vt:lpstr>References</vt:lpstr>
      <vt:lpstr>PDB structures: BRAF</vt:lpstr>
      <vt:lpstr>PDB structures: BRAF</vt:lpstr>
      <vt:lpstr>Alpha fold server dimer prediction</vt:lpstr>
      <vt:lpstr>Alpha fold server database</vt:lpstr>
      <vt:lpstr>RESULTS</vt:lpstr>
      <vt:lpstr>BRAF common mutations</vt:lpstr>
      <vt:lpstr>Présentation PowerPoint</vt:lpstr>
      <vt:lpstr>Structural information</vt:lpstr>
      <vt:lpstr>Présentation PowerPoint</vt:lpstr>
      <vt:lpstr>Class 2 mutations: BRAF dimer</vt:lpstr>
      <vt:lpstr>Class 2 mutations: BRAF_MEK1</vt:lpstr>
      <vt:lpstr>Class 2 mutations: BRAF_14-3-3 (active)</vt:lpstr>
      <vt:lpstr>Class 2 mutations: BRAF_CRAF</vt:lpstr>
      <vt:lpstr>Limitations/ Remarks</vt:lpstr>
      <vt:lpstr>Présentation PowerPoint</vt:lpstr>
      <vt:lpstr>Présentation PowerPoint</vt:lpstr>
      <vt:lpstr>BRAF_MEK ΔΔGbind results</vt:lpstr>
      <vt:lpstr>Wild type cluster</vt:lpstr>
      <vt:lpstr>Présentation PowerPoint</vt:lpstr>
      <vt:lpstr>Présentation PowerPoint</vt:lpstr>
      <vt:lpstr>Présentation PowerPoint</vt:lpstr>
      <vt:lpstr>Dabrafenib</vt:lpstr>
      <vt:lpstr>Présentation PowerPoint</vt:lpstr>
      <vt:lpstr>Présentation PowerPoint</vt:lpstr>
      <vt:lpstr>Wild type cluster</vt:lpstr>
      <vt:lpstr>Présentation PowerPoint</vt:lpstr>
      <vt:lpstr>Présentation PowerPoint</vt:lpstr>
      <vt:lpstr>Présentation PowerPoint</vt:lpstr>
      <vt:lpstr>Présentation PowerPoint</vt:lpstr>
      <vt:lpstr>Compare 200 Braf-Dabrafenib models</vt:lpstr>
      <vt:lpstr>Boltz2</vt:lpstr>
      <vt:lpstr>Boltz-2: Architecture</vt:lpstr>
      <vt:lpstr>Boltz2 input: protein-ligand affinity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Penelle</dc:creator>
  <cp:lastModifiedBy>Simon Penelle</cp:lastModifiedBy>
  <cp:revision>8</cp:revision>
  <dcterms:created xsi:type="dcterms:W3CDTF">2025-05-15T12:35:48Z</dcterms:created>
  <dcterms:modified xsi:type="dcterms:W3CDTF">2025-06-13T13:02:01Z</dcterms:modified>
</cp:coreProperties>
</file>